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62" d="100"/>
          <a:sy n="62" d="100"/>
        </p:scale>
        <p:origin x="258"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4668D9-5645-4521-90AA-9BBF49651F6D}"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C7DD4-DBBD-479D-A708-A346526ED7C6}" type="slidenum">
              <a:rPr lang="en-US" smtClean="0"/>
              <a:t>‹#›</a:t>
            </a:fld>
            <a:endParaRPr lang="en-US"/>
          </a:p>
        </p:txBody>
      </p:sp>
    </p:spTree>
    <p:extLst>
      <p:ext uri="{BB962C8B-B14F-4D97-AF65-F5344CB8AC3E}">
        <p14:creationId xmlns:p14="http://schemas.microsoft.com/office/powerpoint/2010/main" val="1659580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How much revenue did we make compared to last year?</a:t>
            </a:r>
            <a:endParaRPr dirty="0"/>
          </a:p>
          <a:p>
            <a:r>
              <a:rPr b="0" dirty="0"/>
              <a:t>No alt text provided</a:t>
            </a:r>
            <a:endParaRPr dirty="0"/>
          </a:p>
          <a:p>
            <a:endParaRPr dirty="0"/>
          </a:p>
          <a:p>
            <a:r>
              <a:rPr b="1" dirty="0"/>
              <a:t>How much profit did we generate compared to last year?</a:t>
            </a:r>
            <a:endParaRPr dirty="0"/>
          </a:p>
          <a:p>
            <a:r>
              <a:rPr b="0" dirty="0"/>
              <a:t>No alt text provided</a:t>
            </a:r>
            <a:endParaRPr dirty="0"/>
          </a:p>
          <a:p>
            <a:endParaRPr dirty="0"/>
          </a:p>
          <a:p>
            <a:r>
              <a:rPr b="1" dirty="0"/>
              <a:t>How much revenue did we make compared to last month?</a:t>
            </a:r>
            <a:endParaRPr dirty="0"/>
          </a:p>
          <a:p>
            <a:r>
              <a:rPr b="0" dirty="0"/>
              <a:t>No alt text provided</a:t>
            </a:r>
            <a:endParaRPr dirty="0"/>
          </a:p>
          <a:p>
            <a:endParaRPr dirty="0"/>
          </a:p>
          <a:p>
            <a:r>
              <a:rPr b="1" dirty="0"/>
              <a:t>How many quantities did we sell compared to last year?</a:t>
            </a:r>
            <a:endParaRPr dirty="0"/>
          </a:p>
          <a:p>
            <a:r>
              <a:rPr b="0" dirty="0"/>
              <a:t>No alt text provided</a:t>
            </a:r>
            <a:endParaRPr dirty="0"/>
          </a:p>
          <a:p>
            <a:endParaRPr dirty="0"/>
          </a:p>
          <a:p>
            <a:r>
              <a:rPr b="1" dirty="0"/>
              <a:t>How many quantities did we sell compared to last month?</a:t>
            </a:r>
            <a:endParaRPr dirty="0"/>
          </a:p>
          <a:p>
            <a:r>
              <a:rPr b="0" dirty="0"/>
              <a:t>No alt text provided</a:t>
            </a:r>
            <a:endParaRPr dirty="0"/>
          </a:p>
          <a:p>
            <a:endParaRPr dirty="0"/>
          </a:p>
          <a:p>
            <a:r>
              <a:rPr b="1" dirty="0"/>
              <a:t>What is the total number of customers we have compared to last year?</a:t>
            </a:r>
            <a:endParaRPr dirty="0"/>
          </a:p>
          <a:p>
            <a:r>
              <a:rPr b="0" dirty="0"/>
              <a:t>No alt text provided</a:t>
            </a:r>
            <a:endParaRPr dirty="0"/>
          </a:p>
          <a:p>
            <a:endParaRPr dirty="0"/>
          </a:p>
          <a:p>
            <a:r>
              <a:rPr b="1" dirty="0"/>
              <a:t>How did we perform in general?</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What is the total revenue by product category?</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What is the total revenue by product sub-category?</a:t>
            </a:r>
            <a:endParaRPr dirty="0"/>
          </a:p>
          <a:p>
            <a:r>
              <a:rPr b="0" dirty="0"/>
              <a:t>No alt text provided</a:t>
            </a:r>
            <a:endParaRPr dirty="0"/>
          </a:p>
          <a:p>
            <a:endParaRPr dirty="0"/>
          </a:p>
          <a:p>
            <a:r>
              <a:rPr b="1" dirty="0"/>
              <a:t>What is the monthly revenue trend?</a:t>
            </a:r>
            <a:endParaRPr dirty="0"/>
          </a:p>
          <a:p>
            <a:r>
              <a:rPr b="0" dirty="0"/>
              <a:t>No alt text provided</a:t>
            </a:r>
            <a:endParaRPr dirty="0"/>
          </a:p>
          <a:p>
            <a:endParaRPr dirty="0"/>
          </a:p>
          <a:p>
            <a:r>
              <a:rPr b="1" dirty="0"/>
              <a:t>What product names increased sales?</a:t>
            </a:r>
            <a:endParaRPr dirty="0"/>
          </a:p>
          <a:p>
            <a:r>
              <a:rPr b="0" dirty="0"/>
              <a:t>No alt text provided</a:t>
            </a:r>
            <a:endParaRPr dirty="0"/>
          </a:p>
          <a:p>
            <a:endParaRPr dirty="0"/>
          </a:p>
          <a:p>
            <a:r>
              <a:rPr b="1" dirty="0"/>
              <a:t>What product names dropped sales?</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pivotTable</a:t>
            </a:r>
            <a:endParaRPr dirty="0"/>
          </a:p>
          <a:p>
            <a:r>
              <a:rPr b="0" dirty="0"/>
              <a:t>No alt text provided</a:t>
            </a:r>
            <a:endParaRPr dirty="0"/>
          </a:p>
          <a:p>
            <a:endParaRPr dirty="0"/>
          </a:p>
          <a:p>
            <a:r>
              <a:rPr b="1" dirty="0"/>
              <a:t>What is the composition of total revenue by consumer segment?</a:t>
            </a:r>
            <a:endParaRPr dirty="0"/>
          </a:p>
          <a:p>
            <a:r>
              <a:rPr b="0" dirty="0"/>
              <a:t>No alt text provided</a:t>
            </a:r>
            <a:endParaRPr dirty="0"/>
          </a:p>
          <a:p>
            <a:endParaRPr dirty="0"/>
          </a:p>
          <a:p>
            <a:r>
              <a:rPr b="1" dirty="0"/>
              <a:t>What is the total revenue by market region?</a:t>
            </a:r>
            <a:endParaRPr dirty="0"/>
          </a:p>
          <a:p>
            <a:r>
              <a:rPr b="0" dirty="0"/>
              <a:t>No alt text provided</a:t>
            </a:r>
            <a:endParaRPr dirty="0"/>
          </a:p>
          <a:p>
            <a:endParaRPr dirty="0"/>
          </a:p>
          <a:p>
            <a:r>
              <a:rPr b="1" dirty="0"/>
              <a:t>How much revenue have we generated across countries?</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What is the total number of product returned by product names?</a:t>
            </a:r>
            <a:endParaRPr dirty="0"/>
          </a:p>
          <a:p>
            <a:r>
              <a:rPr b="0" dirty="0"/>
              <a:t>No alt text provided</a:t>
            </a:r>
            <a:endParaRPr dirty="0"/>
          </a:p>
          <a:p>
            <a:endParaRPr dirty="0"/>
          </a:p>
          <a:p>
            <a:r>
              <a:rPr b="1" dirty="0"/>
              <a:t>What is the total number of product returned by country?</a:t>
            </a:r>
            <a:endParaRPr dirty="0"/>
          </a:p>
          <a:p>
            <a:r>
              <a:rPr b="0" dirty="0"/>
              <a:t>No alt text provided</a:t>
            </a:r>
            <a:endParaRPr dirty="0"/>
          </a:p>
          <a:p>
            <a:endParaRPr dirty="0"/>
          </a:p>
          <a:p>
            <a:r>
              <a:rPr b="1" dirty="0"/>
              <a:t>What is the total number of product returned by markets?</a:t>
            </a:r>
            <a:endParaRPr dirty="0"/>
          </a:p>
          <a:p>
            <a:r>
              <a:rPr b="0" dirty="0"/>
              <a:t>No alt text provided</a:t>
            </a:r>
            <a:endParaRPr dirty="0"/>
          </a:p>
          <a:p>
            <a:endParaRPr dirty="0"/>
          </a:p>
          <a:p>
            <a:r>
              <a:rPr b="1" dirty="0"/>
              <a:t>What is the composition of total revenue by shipping mode?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3/13/2023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3/13/2023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3/13/2023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3/13/2023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c5917fdb-ee1d-4d3c-981f-6a150d92918c/?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c5917fdb-ee1d-4d3c-981f-6a150d92918c/?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c5917fdb-ee1d-4d3c-981f-6a150d92918c/?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c5917fdb-ee1d-4d3c-981f-6a150d92918c/?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How much revenue did we make compared to last year? ,How much profit did we generate compared to last year? ,How much revenue did we make compared to last month? ,How many quantities did we sell compared to last year? ,How many quantities did we sell compared to last month? ,What is the total number of customers we have compared to last year? ,How did we perform in general? ,pivotTable ,slicer ,slicer ,slicer ,What is the total revenue by product category?.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Executive Report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What is the total revenue by product sub-category? ,What is the monthly revenue trend? ,What product names increased sales? ,What product names dropped sale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Product Report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ivotTable ,What is the composition of total revenue by consumer segment? ,What is the total revenue by market region? ,How much revenue have we generated across countrie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Customers Report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What is the total number of product returned by product names? ,What is the total number of product returned by country? ,What is the total number of product returned by markets? ,What is the composition of total revenue by shipping mod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Returns Report</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TotalTime>
  <Words>301</Words>
  <Application>Microsoft Office PowerPoint</Application>
  <PresentationFormat>Widescreen</PresentationFormat>
  <Paragraphs>75</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Custom Design</vt:lpstr>
      <vt:lpstr>Executive Report</vt:lpstr>
      <vt:lpstr>Product Report</vt:lpstr>
      <vt:lpstr>Customers Report</vt:lpstr>
      <vt:lpstr>Returns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Francis Arinze</cp:lastModifiedBy>
  <cp:revision>5</cp:revision>
  <dcterms:created xsi:type="dcterms:W3CDTF">2016-09-04T11:54:55Z</dcterms:created>
  <dcterms:modified xsi:type="dcterms:W3CDTF">2023-03-13T11:32:07Z</dcterms:modified>
</cp:coreProperties>
</file>