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Alice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Name : Alice        </a:t>
            </a:r>
          </a:p>
          <a:p>
            <a:r>
              <a:t> Age : 28     </a:t>
            </a:r>
          </a:p>
          <a:p>
            <a:r>
              <a:t> Occupation : Engineer       </a:t>
            </a:r>
          </a:p>
          <a:p>
            <a:r>
              <a:t> Favorite Hobby : Painting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Bob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Name : Bob          </a:t>
            </a:r>
          </a:p>
          <a:p>
            <a:r>
              <a:t> Age : 35     </a:t>
            </a:r>
          </a:p>
          <a:p>
            <a:r>
              <a:t> Occupation : Doctor         </a:t>
            </a:r>
          </a:p>
          <a:p>
            <a:r>
              <a:t> Favorite Hobby : Cycling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Charlie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Name : Charlie      </a:t>
            </a:r>
          </a:p>
          <a:p>
            <a:r>
              <a:t> Age : 42     </a:t>
            </a:r>
          </a:p>
          <a:p>
            <a:r>
              <a:t> Occupation : Teacher        </a:t>
            </a:r>
          </a:p>
          <a:p>
            <a:r>
              <a:t> Favorite Hobby : Hiking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David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Name : David        </a:t>
            </a:r>
          </a:p>
          <a:p>
            <a:r>
              <a:t> Age : 30     </a:t>
            </a:r>
          </a:p>
          <a:p>
            <a:r>
              <a:t> Occupation : Photographer   </a:t>
            </a:r>
          </a:p>
          <a:p>
            <a:r>
              <a:t> Favorite Hobby : Chess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