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E1FB9E-E387-418A-A2FC-FD13F043825C}" v="7" dt="2021-04-15T11:46:50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issa DiMaio" userId="c50d91ac1ab2b73e" providerId="LiveId" clId="{A4E1FB9E-E387-418A-A2FC-FD13F043825C}"/>
    <pc:docChg chg="undo custSel addSld modSld">
      <pc:chgData name="Melissa DiMaio" userId="c50d91ac1ab2b73e" providerId="LiveId" clId="{A4E1FB9E-E387-418A-A2FC-FD13F043825C}" dt="2021-04-15T12:03:28.155" v="1081" actId="20577"/>
      <pc:docMkLst>
        <pc:docMk/>
      </pc:docMkLst>
      <pc:sldChg chg="modSp mod">
        <pc:chgData name="Melissa DiMaio" userId="c50d91ac1ab2b73e" providerId="LiveId" clId="{A4E1FB9E-E387-418A-A2FC-FD13F043825C}" dt="2021-04-15T12:03:28.155" v="1081" actId="20577"/>
        <pc:sldMkLst>
          <pc:docMk/>
          <pc:sldMk cId="1002967500" sldId="256"/>
        </pc:sldMkLst>
        <pc:spChg chg="mod">
          <ac:chgData name="Melissa DiMaio" userId="c50d91ac1ab2b73e" providerId="LiveId" clId="{A4E1FB9E-E387-418A-A2FC-FD13F043825C}" dt="2021-04-15T12:03:23.827" v="1067"/>
          <ac:spMkLst>
            <pc:docMk/>
            <pc:sldMk cId="1002967500" sldId="256"/>
            <ac:spMk id="2" creationId="{232CB732-F2A3-4C7A-A409-19738C570993}"/>
          </ac:spMkLst>
        </pc:spChg>
        <pc:spChg chg="mod">
          <ac:chgData name="Melissa DiMaio" userId="c50d91ac1ab2b73e" providerId="LiveId" clId="{A4E1FB9E-E387-418A-A2FC-FD13F043825C}" dt="2021-04-15T12:03:28.155" v="1081" actId="20577"/>
          <ac:spMkLst>
            <pc:docMk/>
            <pc:sldMk cId="1002967500" sldId="256"/>
            <ac:spMk id="3" creationId="{3A6F59CF-8B43-4AA4-ABB0-BB5D46CB3C2A}"/>
          </ac:spMkLst>
        </pc:spChg>
      </pc:sldChg>
      <pc:sldChg chg="modSp mod">
        <pc:chgData name="Melissa DiMaio" userId="c50d91ac1ab2b73e" providerId="LiveId" clId="{A4E1FB9E-E387-418A-A2FC-FD13F043825C}" dt="2021-04-15T11:43:38.193" v="971" actId="20577"/>
        <pc:sldMkLst>
          <pc:docMk/>
          <pc:sldMk cId="1375450692" sldId="257"/>
        </pc:sldMkLst>
        <pc:spChg chg="mod">
          <ac:chgData name="Melissa DiMaio" userId="c50d91ac1ab2b73e" providerId="LiveId" clId="{A4E1FB9E-E387-418A-A2FC-FD13F043825C}" dt="2021-04-15T11:43:13.126" v="915" actId="20577"/>
          <ac:spMkLst>
            <pc:docMk/>
            <pc:sldMk cId="1375450692" sldId="257"/>
            <ac:spMk id="2" creationId="{C57C95D8-313B-4592-8E23-9A3F14E022FF}"/>
          </ac:spMkLst>
        </pc:spChg>
        <pc:spChg chg="mod">
          <ac:chgData name="Melissa DiMaio" userId="c50d91ac1ab2b73e" providerId="LiveId" clId="{A4E1FB9E-E387-418A-A2FC-FD13F043825C}" dt="2021-04-15T11:43:38.193" v="971" actId="20577"/>
          <ac:spMkLst>
            <pc:docMk/>
            <pc:sldMk cId="1375450692" sldId="257"/>
            <ac:spMk id="3" creationId="{2D16A3FE-9F1B-4A51-8B85-A1F419AFA296}"/>
          </ac:spMkLst>
        </pc:spChg>
      </pc:sldChg>
      <pc:sldChg chg="modSp mod">
        <pc:chgData name="Melissa DiMaio" userId="c50d91ac1ab2b73e" providerId="LiveId" clId="{A4E1FB9E-E387-418A-A2FC-FD13F043825C}" dt="2021-04-15T11:48:01.145" v="1063" actId="20577"/>
        <pc:sldMkLst>
          <pc:docMk/>
          <pc:sldMk cId="1847657128" sldId="258"/>
        </pc:sldMkLst>
        <pc:spChg chg="mod">
          <ac:chgData name="Melissa DiMaio" userId="c50d91ac1ab2b73e" providerId="LiveId" clId="{A4E1FB9E-E387-418A-A2FC-FD13F043825C}" dt="2021-04-15T11:48:01.145" v="1063" actId="20577"/>
          <ac:spMkLst>
            <pc:docMk/>
            <pc:sldMk cId="1847657128" sldId="258"/>
            <ac:spMk id="2" creationId="{43A8723D-00A0-4855-AE5F-DB66C85CD6C4}"/>
          </ac:spMkLst>
        </pc:spChg>
        <pc:spChg chg="mod">
          <ac:chgData name="Melissa DiMaio" userId="c50d91ac1ab2b73e" providerId="LiveId" clId="{A4E1FB9E-E387-418A-A2FC-FD13F043825C}" dt="2021-04-15T11:47:12.686" v="1062" actId="20577"/>
          <ac:spMkLst>
            <pc:docMk/>
            <pc:sldMk cId="1847657128" sldId="258"/>
            <ac:spMk id="3" creationId="{233159AD-24A6-422B-9C12-8B5817DACA5D}"/>
          </ac:spMkLst>
        </pc:spChg>
      </pc:sldChg>
      <pc:sldChg chg="modSp mod">
        <pc:chgData name="Melissa DiMaio" userId="c50d91ac1ab2b73e" providerId="LiveId" clId="{A4E1FB9E-E387-418A-A2FC-FD13F043825C}" dt="2021-04-15T11:35:24.964" v="556" actId="5793"/>
        <pc:sldMkLst>
          <pc:docMk/>
          <pc:sldMk cId="1100150707" sldId="259"/>
        </pc:sldMkLst>
        <pc:spChg chg="mod">
          <ac:chgData name="Melissa DiMaio" userId="c50d91ac1ab2b73e" providerId="LiveId" clId="{A4E1FB9E-E387-418A-A2FC-FD13F043825C}" dt="2021-04-15T11:34:59.795" v="552" actId="20577"/>
          <ac:spMkLst>
            <pc:docMk/>
            <pc:sldMk cId="1100150707" sldId="259"/>
            <ac:spMk id="2" creationId="{B006F8F0-33EF-404B-A81E-C7B70304BD47}"/>
          </ac:spMkLst>
        </pc:spChg>
        <pc:spChg chg="mod">
          <ac:chgData name="Melissa DiMaio" userId="c50d91ac1ab2b73e" providerId="LiveId" clId="{A4E1FB9E-E387-418A-A2FC-FD13F043825C}" dt="2021-04-15T11:35:24.964" v="556" actId="5793"/>
          <ac:spMkLst>
            <pc:docMk/>
            <pc:sldMk cId="1100150707" sldId="259"/>
            <ac:spMk id="3" creationId="{73A58FE5-083A-428B-A94E-DC817C69FD5E}"/>
          </ac:spMkLst>
        </pc:spChg>
        <pc:picChg chg="mod">
          <ac:chgData name="Melissa DiMaio" userId="c50d91ac1ab2b73e" providerId="LiveId" clId="{A4E1FB9E-E387-418A-A2FC-FD13F043825C}" dt="2021-04-15T11:35:19.818" v="554" actId="1076"/>
          <ac:picMkLst>
            <pc:docMk/>
            <pc:sldMk cId="1100150707" sldId="259"/>
            <ac:picMk id="5" creationId="{54CD7CE6-8040-4E55-BCD9-BE229A860A59}"/>
          </ac:picMkLst>
        </pc:picChg>
      </pc:sldChg>
      <pc:sldChg chg="modSp">
        <pc:chgData name="Melissa DiMaio" userId="c50d91ac1ab2b73e" providerId="LiveId" clId="{A4E1FB9E-E387-418A-A2FC-FD13F043825C}" dt="2021-04-15T11:33:50.164" v="507"/>
        <pc:sldMkLst>
          <pc:docMk/>
          <pc:sldMk cId="2252376084" sldId="260"/>
        </pc:sldMkLst>
        <pc:spChg chg="mod">
          <ac:chgData name="Melissa DiMaio" userId="c50d91ac1ab2b73e" providerId="LiveId" clId="{A4E1FB9E-E387-418A-A2FC-FD13F043825C}" dt="2021-04-15T11:33:50.164" v="507"/>
          <ac:spMkLst>
            <pc:docMk/>
            <pc:sldMk cId="2252376084" sldId="260"/>
            <ac:spMk id="2" creationId="{21EACBB6-874A-47A4-9DD0-95C5D63E6505}"/>
          </ac:spMkLst>
        </pc:spChg>
      </pc:sldChg>
      <pc:sldChg chg="modSp mod">
        <pc:chgData name="Melissa DiMaio" userId="c50d91ac1ab2b73e" providerId="LiveId" clId="{A4E1FB9E-E387-418A-A2FC-FD13F043825C}" dt="2021-04-15T11:34:31.962" v="513" actId="1076"/>
        <pc:sldMkLst>
          <pc:docMk/>
          <pc:sldMk cId="1797510311" sldId="261"/>
        </pc:sldMkLst>
        <pc:spChg chg="mod">
          <ac:chgData name="Melissa DiMaio" userId="c50d91ac1ab2b73e" providerId="LiveId" clId="{A4E1FB9E-E387-418A-A2FC-FD13F043825C}" dt="2021-04-15T11:33:50.164" v="507"/>
          <ac:spMkLst>
            <pc:docMk/>
            <pc:sldMk cId="1797510311" sldId="261"/>
            <ac:spMk id="2" creationId="{5F3B03D6-3E5D-4452-8604-E3D27D6DB420}"/>
          </ac:spMkLst>
        </pc:spChg>
        <pc:spChg chg="mod">
          <ac:chgData name="Melissa DiMaio" userId="c50d91ac1ab2b73e" providerId="LiveId" clId="{A4E1FB9E-E387-418A-A2FC-FD13F043825C}" dt="2021-04-15T11:34:31.962" v="513" actId="1076"/>
          <ac:spMkLst>
            <pc:docMk/>
            <pc:sldMk cId="1797510311" sldId="261"/>
            <ac:spMk id="3" creationId="{58659033-19C7-4174-9EDB-F527CC93CCEB}"/>
          </ac:spMkLst>
        </pc:spChg>
        <pc:picChg chg="mod">
          <ac:chgData name="Melissa DiMaio" userId="c50d91ac1ab2b73e" providerId="LiveId" clId="{A4E1FB9E-E387-418A-A2FC-FD13F043825C}" dt="2021-04-15T11:34:29.156" v="512" actId="14100"/>
          <ac:picMkLst>
            <pc:docMk/>
            <pc:sldMk cId="1797510311" sldId="261"/>
            <ac:picMk id="5" creationId="{99CD341D-2669-4A1F-99C2-B701E6CBCE3F}"/>
          </ac:picMkLst>
        </pc:picChg>
      </pc:sldChg>
      <pc:sldChg chg="addSp modSp mod">
        <pc:chgData name="Melissa DiMaio" userId="c50d91ac1ab2b73e" providerId="LiveId" clId="{A4E1FB9E-E387-418A-A2FC-FD13F043825C}" dt="2021-04-15T11:53:35.841" v="1064" actId="1076"/>
        <pc:sldMkLst>
          <pc:docMk/>
          <pc:sldMk cId="108698654" sldId="262"/>
        </pc:sldMkLst>
        <pc:spChg chg="mod">
          <ac:chgData name="Melissa DiMaio" userId="c50d91ac1ab2b73e" providerId="LiveId" clId="{A4E1FB9E-E387-418A-A2FC-FD13F043825C}" dt="2021-04-15T11:33:50.164" v="507"/>
          <ac:spMkLst>
            <pc:docMk/>
            <pc:sldMk cId="108698654" sldId="262"/>
            <ac:spMk id="2" creationId="{8CA3C761-1FC0-47BB-BF89-CDA656E3BDB7}"/>
          </ac:spMkLst>
        </pc:spChg>
        <pc:spChg chg="mod">
          <ac:chgData name="Melissa DiMaio" userId="c50d91ac1ab2b73e" providerId="LiveId" clId="{A4E1FB9E-E387-418A-A2FC-FD13F043825C}" dt="2021-04-15T11:53:35.841" v="1064" actId="1076"/>
          <ac:spMkLst>
            <pc:docMk/>
            <pc:sldMk cId="108698654" sldId="262"/>
            <ac:spMk id="3" creationId="{51BFA0FD-9F80-49B2-8597-80518D16F4AB}"/>
          </ac:spMkLst>
        </pc:spChg>
        <pc:picChg chg="add mod">
          <ac:chgData name="Melissa DiMaio" userId="c50d91ac1ab2b73e" providerId="LiveId" clId="{A4E1FB9E-E387-418A-A2FC-FD13F043825C}" dt="2021-04-15T11:35:42.290" v="559" actId="14100"/>
          <ac:picMkLst>
            <pc:docMk/>
            <pc:sldMk cId="108698654" sldId="262"/>
            <ac:picMk id="5" creationId="{53F91470-2637-410C-8B13-63764D93AD4E}"/>
          </ac:picMkLst>
        </pc:picChg>
      </pc:sldChg>
      <pc:sldChg chg="addSp delSp modSp new mod">
        <pc:chgData name="Melissa DiMaio" userId="c50d91ac1ab2b73e" providerId="LiveId" clId="{A4E1FB9E-E387-418A-A2FC-FD13F043825C}" dt="2021-04-15T11:33:50.164" v="507"/>
        <pc:sldMkLst>
          <pc:docMk/>
          <pc:sldMk cId="1687864067" sldId="263"/>
        </pc:sldMkLst>
        <pc:spChg chg="mod">
          <ac:chgData name="Melissa DiMaio" userId="c50d91ac1ab2b73e" providerId="LiveId" clId="{A4E1FB9E-E387-418A-A2FC-FD13F043825C}" dt="2021-04-15T11:33:50.164" v="507"/>
          <ac:spMkLst>
            <pc:docMk/>
            <pc:sldMk cId="1687864067" sldId="263"/>
            <ac:spMk id="2" creationId="{23BAC5CA-561F-4175-B5CC-D1D328036173}"/>
          </ac:spMkLst>
        </pc:spChg>
        <pc:spChg chg="mod">
          <ac:chgData name="Melissa DiMaio" userId="c50d91ac1ab2b73e" providerId="LiveId" clId="{A4E1FB9E-E387-418A-A2FC-FD13F043825C}" dt="2021-04-15T11:32:15.022" v="402" actId="27636"/>
          <ac:spMkLst>
            <pc:docMk/>
            <pc:sldMk cId="1687864067" sldId="263"/>
            <ac:spMk id="3" creationId="{2F726039-E833-496A-9AB2-03AE63B3B886}"/>
          </ac:spMkLst>
        </pc:spChg>
        <pc:picChg chg="add del mod">
          <ac:chgData name="Melissa DiMaio" userId="c50d91ac1ab2b73e" providerId="LiveId" clId="{A4E1FB9E-E387-418A-A2FC-FD13F043825C}" dt="2021-04-15T11:31:09.770" v="197" actId="478"/>
          <ac:picMkLst>
            <pc:docMk/>
            <pc:sldMk cId="1687864067" sldId="263"/>
            <ac:picMk id="5" creationId="{F563F1AA-DD2E-4552-BF47-F2053B49DF68}"/>
          </ac:picMkLst>
        </pc:picChg>
        <pc:picChg chg="add mod">
          <ac:chgData name="Melissa DiMaio" userId="c50d91ac1ab2b73e" providerId="LiveId" clId="{A4E1FB9E-E387-418A-A2FC-FD13F043825C}" dt="2021-04-15T11:32:24.648" v="404" actId="14100"/>
          <ac:picMkLst>
            <pc:docMk/>
            <pc:sldMk cId="1687864067" sldId="263"/>
            <ac:picMk id="7" creationId="{26F26BFC-F1E3-45A3-A98D-B7E7D9B1C9D3}"/>
          </ac:picMkLst>
        </pc:picChg>
      </pc:sldChg>
      <pc:sldChg chg="addSp delSp modSp new mod setBg">
        <pc:chgData name="Melissa DiMaio" userId="c50d91ac1ab2b73e" providerId="LiveId" clId="{A4E1FB9E-E387-418A-A2FC-FD13F043825C}" dt="2021-04-15T11:38:33.661" v="875" actId="20577"/>
        <pc:sldMkLst>
          <pc:docMk/>
          <pc:sldMk cId="3110554634" sldId="264"/>
        </pc:sldMkLst>
        <pc:spChg chg="mod">
          <ac:chgData name="Melissa DiMaio" userId="c50d91ac1ab2b73e" providerId="LiveId" clId="{A4E1FB9E-E387-418A-A2FC-FD13F043825C}" dt="2021-04-15T11:38:33.661" v="875" actId="20577"/>
          <ac:spMkLst>
            <pc:docMk/>
            <pc:sldMk cId="3110554634" sldId="264"/>
            <ac:spMk id="2" creationId="{921B4840-AF90-475D-9407-27937549D6D1}"/>
          </ac:spMkLst>
        </pc:spChg>
        <pc:spChg chg="mod">
          <ac:chgData name="Melissa DiMaio" userId="c50d91ac1ab2b73e" providerId="LiveId" clId="{A4E1FB9E-E387-418A-A2FC-FD13F043825C}" dt="2021-04-15T11:38:21.210" v="853" actId="20577"/>
          <ac:spMkLst>
            <pc:docMk/>
            <pc:sldMk cId="3110554634" sldId="264"/>
            <ac:spMk id="3" creationId="{09D9FE8E-3F67-4C12-ADCD-C3E0EAD5EB57}"/>
          </ac:spMkLst>
        </pc:spChg>
        <pc:spChg chg="add del">
          <ac:chgData name="Melissa DiMaio" userId="c50d91ac1ab2b73e" providerId="LiveId" clId="{A4E1FB9E-E387-418A-A2FC-FD13F043825C}" dt="2021-04-15T11:34:04.208" v="509" actId="26606"/>
          <ac:spMkLst>
            <pc:docMk/>
            <pc:sldMk cId="3110554634" sldId="264"/>
            <ac:spMk id="8" creationId="{5C8908E2-EE49-44D2-9428-A28D2312A8D5}"/>
          </ac:spMkLst>
        </pc:spChg>
        <pc:spChg chg="add del">
          <ac:chgData name="Melissa DiMaio" userId="c50d91ac1ab2b73e" providerId="LiveId" clId="{A4E1FB9E-E387-418A-A2FC-FD13F043825C}" dt="2021-04-15T11:34:04.208" v="509" actId="26606"/>
          <ac:spMkLst>
            <pc:docMk/>
            <pc:sldMk cId="3110554634" sldId="264"/>
            <ac:spMk id="14" creationId="{D06891CE-5B9C-4B9E-AA78-3A5E25434F86}"/>
          </ac:spMkLst>
        </pc:spChg>
        <pc:spChg chg="add del">
          <ac:chgData name="Melissa DiMaio" userId="c50d91ac1ab2b73e" providerId="LiveId" clId="{A4E1FB9E-E387-418A-A2FC-FD13F043825C}" dt="2021-04-15T11:34:04.208" v="509" actId="26606"/>
          <ac:spMkLst>
            <pc:docMk/>
            <pc:sldMk cId="3110554634" sldId="264"/>
            <ac:spMk id="16" creationId="{ED888B23-07FA-482A-96DF-47E31AF1A603}"/>
          </ac:spMkLst>
        </pc:spChg>
        <pc:grpChg chg="add del">
          <ac:chgData name="Melissa DiMaio" userId="c50d91ac1ab2b73e" providerId="LiveId" clId="{A4E1FB9E-E387-418A-A2FC-FD13F043825C}" dt="2021-04-15T11:34:04.208" v="509" actId="26606"/>
          <ac:grpSpMkLst>
            <pc:docMk/>
            <pc:sldMk cId="3110554634" sldId="264"/>
            <ac:grpSpMk id="10" creationId="{A23D792D-D9F2-4EB4-ADE2-65A518DA648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0EEB-D290-4168-A3E5-91FFF8996C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5A4B-F1EF-4E84-B822-CA92D7EB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9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0EEB-D290-4168-A3E5-91FFF8996C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5A4B-F1EF-4E84-B822-CA92D7EB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2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0EEB-D290-4168-A3E5-91FFF8996C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5A4B-F1EF-4E84-B822-CA92D7EB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3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0EEB-D290-4168-A3E5-91FFF8996C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5A4B-F1EF-4E84-B822-CA92D7EB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0EEB-D290-4168-A3E5-91FFF8996C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5A4B-F1EF-4E84-B822-CA92D7EB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4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0EEB-D290-4168-A3E5-91FFF8996C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5A4B-F1EF-4E84-B822-CA92D7EB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8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0EEB-D290-4168-A3E5-91FFF8996C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5A4B-F1EF-4E84-B822-CA92D7EB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0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0EEB-D290-4168-A3E5-91FFF8996C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5A4B-F1EF-4E84-B822-CA92D7EB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8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0EEB-D290-4168-A3E5-91FFF8996C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5A4B-F1EF-4E84-B822-CA92D7EB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8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0EEB-D290-4168-A3E5-91FFF8996C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5A4B-F1EF-4E84-B822-CA92D7EB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4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0EEB-D290-4168-A3E5-91FFF8996C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5A4B-F1EF-4E84-B822-CA92D7EB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2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A0EEB-D290-4168-A3E5-91FFF8996C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5A4B-F1EF-4E84-B822-CA92D7EB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" TargetMode="External"/><Relationship Id="rId2" Type="http://schemas.openxmlformats.org/officeDocument/2006/relationships/hyperlink" Target="https://www.rentcaf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B732-F2A3-4C7A-A409-19738C570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the Location of NYC’s Newest Bagel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F59CF-8B43-4AA4-ABB0-BB5D46CB3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Melissa DiMaio</a:t>
            </a:r>
          </a:p>
        </p:txBody>
      </p:sp>
    </p:spTree>
    <p:extLst>
      <p:ext uri="{BB962C8B-B14F-4D97-AF65-F5344CB8AC3E}">
        <p14:creationId xmlns:p14="http://schemas.microsoft.com/office/powerpoint/2010/main" val="100296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95D8-313B-4592-8E23-9A3F14E0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6A3FE-9F1B-4A51-8B85-A1F419AFA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find best place to open a new bagel shop in NYC</a:t>
            </a:r>
          </a:p>
          <a:p>
            <a:r>
              <a:rPr lang="en-US" dirty="0"/>
              <a:t>Want shop to be close to where we live. For this project, chose Central Queens. </a:t>
            </a:r>
          </a:p>
          <a:p>
            <a:r>
              <a:rPr lang="en-US" dirty="0"/>
              <a:t>Want to find a neighborhood which isn’t too expensive. </a:t>
            </a:r>
          </a:p>
          <a:p>
            <a:r>
              <a:rPr lang="en-US" dirty="0"/>
              <a:t>Thirdly, will check how many bagel shops each neighborhood already has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5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723D-00A0-4855-AE5F-DB66C85C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59AD-24A6-422B-9C12-8B5817DA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longitude and latitude values of New York City neighborhoods, used JSON file provided by the Applied Data Science Capstone staff at coursera.org</a:t>
            </a:r>
          </a:p>
          <a:p>
            <a:r>
              <a:rPr lang="en-US" dirty="0"/>
              <a:t>To define Central Queens, used the Queens neighborhood divisions on Wikipedia</a:t>
            </a:r>
          </a:p>
          <a:p>
            <a:r>
              <a:rPr lang="en-US" dirty="0"/>
              <a:t>For average rent prices by neighborhood in Queens, used data from </a:t>
            </a:r>
            <a:r>
              <a:rPr lang="en-US" dirty="0">
                <a:hlinkClick r:id="rId2"/>
              </a:rPr>
              <a:t>RENTCafe.com</a:t>
            </a:r>
            <a:endParaRPr lang="en-US" dirty="0"/>
          </a:p>
          <a:p>
            <a:r>
              <a:rPr lang="en-US" dirty="0"/>
              <a:t>To search for nearby venues, used </a:t>
            </a:r>
            <a:r>
              <a:rPr lang="en-US" dirty="0">
                <a:hlinkClick r:id="rId3"/>
              </a:rPr>
              <a:t>Foursquare API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5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F8F0-33EF-404B-A81E-C7B70304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Options to Central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58FE5-083A-428B-A94E-DC817C69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4CD7CE6-8040-4E55-BCD9-BE229A860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93" y="1690688"/>
            <a:ext cx="5834817" cy="464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5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CBB6-874A-47A4-9DD0-95C5D63E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Rent by Neighborhood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C4EF8-56D9-4CAC-8F12-3B43F8E2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3458" y="2066487"/>
            <a:ext cx="3350342" cy="4110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Rent in Forest Hills is significantly higher, choose to eliminate it as an option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6BF49E9-D5DF-41DE-A4A8-63D0E7814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2066487"/>
            <a:ext cx="6881565" cy="386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7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03D6-3E5D-4452-8604-E3D27D6D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Bagel Shops by Neighborhood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9033-19C7-4174-9EDB-F527CC93C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478" y="1787100"/>
            <a:ext cx="32028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More bagel shops = better place to open?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99CD341D-2669-4A1F-99C2-B701E6CBC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7498"/>
            <a:ext cx="6604819" cy="478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1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C761-1FC0-47BB-BF89-CDA656E3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Rent Vs. Number of Bagel 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FA0FD-9F80-49B2-8597-80518D16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448" y="1989439"/>
            <a:ext cx="402876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Appears positively correlated, answer won’t be so easy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3F91470-2637-410C-8B13-63764D93A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2" y="1690227"/>
            <a:ext cx="6440128" cy="447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C5CA-561F-4175-B5CC-D1D32803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26039-E833-496A-9AB2-03AE63B3B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1581705"/>
            <a:ext cx="364531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Purple corresponds to high rent, high number of bagel shops</a:t>
            </a:r>
          </a:p>
          <a:p>
            <a:r>
              <a:rPr lang="en-US" dirty="0"/>
              <a:t>Red corresponds to medium rent, lower number of bagel shops</a:t>
            </a:r>
          </a:p>
          <a:p>
            <a:r>
              <a:rPr lang="en-US" dirty="0"/>
              <a:t>Green corresponds to lowest rent, low number of bagel shops</a:t>
            </a:r>
          </a:p>
        </p:txBody>
      </p:sp>
      <p:pic>
        <p:nvPicPr>
          <p:cNvPr id="7" name="Picture 6" descr="Chart, map, surface chart&#10;&#10;Description automatically generated">
            <a:extLst>
              <a:ext uri="{FF2B5EF4-FFF2-40B4-BE49-F238E27FC236}">
                <a16:creationId xmlns:a16="http://schemas.microsoft.com/office/drawing/2014/main" id="{26F26BFC-F1E3-45A3-A98D-B7E7D9B1C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2" y="1535948"/>
            <a:ext cx="5510725" cy="46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4840-AF90-475D-9407-27937549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9FE8E-3F67-4C12-ADCD-C3E0EAD5E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model which classifies potential neighborhoods into three categories to choose from</a:t>
            </a:r>
          </a:p>
          <a:p>
            <a:r>
              <a:rPr lang="en-US" dirty="0"/>
              <a:t>Model could be more accurate if tested on more neighborhoods</a:t>
            </a:r>
          </a:p>
          <a:p>
            <a:r>
              <a:rPr lang="en-US" dirty="0"/>
              <a:t>Could include other features such as</a:t>
            </a:r>
          </a:p>
          <a:p>
            <a:pPr lvl="1"/>
            <a:r>
              <a:rPr lang="en-US" dirty="0"/>
              <a:t>Taxes and other financial data</a:t>
            </a:r>
          </a:p>
          <a:p>
            <a:pPr lvl="1"/>
            <a:r>
              <a:rPr lang="en-US" dirty="0"/>
              <a:t>Reviews of nearby bagel shops</a:t>
            </a:r>
          </a:p>
          <a:p>
            <a:pPr lvl="1"/>
            <a:r>
              <a:rPr lang="en-US" dirty="0"/>
              <a:t>History of neighborhood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5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263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Finding the Location of NYC’s Newest Bagel Shop</vt:lpstr>
      <vt:lpstr>Introduction</vt:lpstr>
      <vt:lpstr>Data Acquisition</vt:lpstr>
      <vt:lpstr>Limiting Options to Central Queens</vt:lpstr>
      <vt:lpstr>Average Rent by Neighborhood </vt:lpstr>
      <vt:lpstr>Bagel Shops by Neighborhood </vt:lpstr>
      <vt:lpstr>Average Rent Vs. Number of Bagel Shops</vt:lpstr>
      <vt:lpstr>K-Means classification Model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DiMaio</dc:creator>
  <cp:lastModifiedBy>Melissa DiMaio</cp:lastModifiedBy>
  <cp:revision>2</cp:revision>
  <dcterms:created xsi:type="dcterms:W3CDTF">2021-04-15T11:11:06Z</dcterms:created>
  <dcterms:modified xsi:type="dcterms:W3CDTF">2021-04-15T12:03:30Z</dcterms:modified>
</cp:coreProperties>
</file>