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036393-85F6-408D-BCF5-2BC66A60A6A8}">
  <a:tblStyle styleId="{F0036393-85F6-408D-BCF5-2BC66A60A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f256ee27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f256ee27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f256ee27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f256ee27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f256ee27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f256ee27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f256ee27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f256ee27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f256ee27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bf256ee27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f256ee27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f256ee27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f256ee27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f256ee27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/>
              <a:t>Trying to speed up homology computation algorithm with cupy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PhD-1 student Anton Dmitriev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Homology</a:t>
            </a:r>
            <a:r>
              <a:rPr lang="ru"/>
              <a:t> is a tool from topology proposed for description of manifold invariants (holes).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Homology is a central definition in TDA (topological data analysis) which can be applied to cosmic web [1], image [2] and protein [3]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However, the main problem of homology is its computational complexity and memory consumption. Every combination of k+1 points is k-dimensional complex. Computing homologies of dimensions </a:t>
            </a:r>
            <a:r>
              <a:rPr lang="ru"/>
              <a:t>greater</a:t>
            </a:r>
            <a:r>
              <a:rPr lang="ru"/>
              <a:t> than 1 is still </a:t>
            </a:r>
            <a:r>
              <a:rPr lang="ru"/>
              <a:t>impossible</a:t>
            </a:r>
            <a:r>
              <a:rPr lang="ru"/>
              <a:t> in practical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In this work I will try to speed up the algorithm using Cupy. Spoiler, I will have no success but I hope that an example when speedup is unreachable by only parallelization will be useful.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535525" y="4387800"/>
            <a:ext cx="347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ru" sz="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Van de Weygaert R, Vegter G, Edelsbrunner H, Jones BJ, Pranav P, et al. 2011. Alpha, betti and the megaparsec universe: on the topology of the cosmic web</a:t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2) Bonis T, Ovsjanikov M, Oudot S, Chazal F. 2016. Persistence-based pooling for shape pose recognition, In International Workshop on Computational Topology in Image Context.</a:t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3) Kovacev-Nikolic V, Bubenik P, Nikoli´c D, Heo G. 2016. Using persistent homology and dynamical distances to analyze protein binding. Statistical applications in genetics and molecular biology</a:t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Bottleneck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52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 of all, I managed to do a code profiling to see the time consumed by each function in the computation.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There are 3 stages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Building filtration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Reduction of boundary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Building a persistence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Now it’s clear what is a bottleneck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00" y="1450800"/>
            <a:ext cx="28479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Looking at the code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25825" y="967725"/>
            <a:ext cx="45591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first cycle is a nested cycle which can be rewritten in cupy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00" y="1454825"/>
            <a:ext cx="2878908" cy="33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1275275" y="3437700"/>
            <a:ext cx="2465400" cy="765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989" y="1454825"/>
            <a:ext cx="4113729" cy="33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1275275" y="2898363"/>
            <a:ext cx="2465400" cy="496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743325" y="2960425"/>
            <a:ext cx="3777300" cy="557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6"/>
          <p:cNvCxnSpPr>
            <a:stCxn id="159" idx="3"/>
            <a:endCxn id="160" idx="1"/>
          </p:cNvCxnSpPr>
          <p:nvPr/>
        </p:nvCxnSpPr>
        <p:spPr>
          <a:xfrm>
            <a:off x="3740675" y="3146763"/>
            <a:ext cx="1002600" cy="92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Looking at the code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73875" y="1576975"/>
            <a:ext cx="30384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second cycle actively changes the matrix inside itself and I didn’t find a way to optimize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Moreover, using CuPy made the second cycle slower. </a:t>
            </a:r>
            <a:endParaRPr/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5172600" y="16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{F0036393-85F6-408D-BCF5-2BC66A60A6A8}</a:tableStyleId>
              </a:tblPr>
              <a:tblGrid>
                <a:gridCol w="1651150"/>
                <a:gridCol w="165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Before CuPy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0.216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After CuPy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3.150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Analysis of results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see the following reasons of the problem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We operate with small datasets (because I don’t have enough memory to run the algorithm even with 100 points of dimension 10) and it’s much cheaper to operate with them on CPU than on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Only a small amount of work in this algorithm can be done in parallel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Unfortunately I couldn’t speedup my code with CuPy and, moreover, I made it worse.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However, there are faster algorithms </a:t>
            </a:r>
            <a:r>
              <a:rPr lang="ru"/>
              <a:t>(see Ripser)</a:t>
            </a:r>
            <a:r>
              <a:rPr lang="ru"/>
              <a:t> and even an algorithm appropriate for GPU (see Ripser++).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conclusion I can make is that </a:t>
            </a:r>
            <a:r>
              <a:rPr lang="ru"/>
              <a:t>parallelism</a:t>
            </a:r>
            <a:r>
              <a:rPr lang="ru"/>
              <a:t> is not a magic wand and if you use it in bad conditions the code may become worse that in one thread.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2575800" y="1868850"/>
            <a:ext cx="39924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