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31683-9CF3-4399-A125-A2B539598627}" v="32" dt="2024-04-20T12:45:19.850"/>
    <p1510:client id="{C2584DD0-C63C-8E74-0267-62FB3A58ACE8}" v="295" dt="2024-04-19T16:30:0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асан Хасан 06" userId="S::hasanhasan06@pmg-haskovo.org::af3b42b9-b2fa-4e71-86f4-f1517915988f" providerId="AD" clId="Web-{45431683-9CF3-4399-A125-A2B539598627}"/>
    <pc:docChg chg="modSld">
      <pc:chgData name="Хасан Хасан 06" userId="S::hasanhasan06@pmg-haskovo.org::af3b42b9-b2fa-4e71-86f4-f1517915988f" providerId="AD" clId="Web-{45431683-9CF3-4399-A125-A2B539598627}" dt="2024-04-20T12:45:19.850" v="31" actId="20577"/>
      <pc:docMkLst>
        <pc:docMk/>
      </pc:docMkLst>
      <pc:sldChg chg="addSp delSp modSp">
        <pc:chgData name="Хасан Хасан 06" userId="S::hasanhasan06@pmg-haskovo.org::af3b42b9-b2fa-4e71-86f4-f1517915988f" providerId="AD" clId="Web-{45431683-9CF3-4399-A125-A2B539598627}" dt="2024-04-20T12:43:56.504" v="18" actId="14100"/>
        <pc:sldMkLst>
          <pc:docMk/>
          <pc:sldMk cId="764288295" sldId="258"/>
        </pc:sldMkLst>
        <pc:spChg chg="mod">
          <ac:chgData name="Хасан Хасан 06" userId="S::hasanhasan06@pmg-haskovo.org::af3b42b9-b2fa-4e71-86f4-f1517915988f" providerId="AD" clId="Web-{45431683-9CF3-4399-A125-A2B539598627}" dt="2024-04-20T12:43:07.002" v="3"/>
          <ac:spMkLst>
            <pc:docMk/>
            <pc:sldMk cId="764288295" sldId="258"/>
            <ac:spMk id="2" creationId="{394BAE06-0835-0D0D-3373-8AB3FF8ED356}"/>
          </ac:spMkLst>
        </pc:spChg>
        <pc:spChg chg="del">
          <ac:chgData name="Хасан Хасан 06" userId="S::hasanhasan06@pmg-haskovo.org::af3b42b9-b2fa-4e71-86f4-f1517915988f" providerId="AD" clId="Web-{45431683-9CF3-4399-A125-A2B539598627}" dt="2024-04-20T12:42:31.251" v="0"/>
          <ac:spMkLst>
            <pc:docMk/>
            <pc:sldMk cId="764288295" sldId="258"/>
            <ac:spMk id="8" creationId="{A992BA37-3461-AA78-CFFE-511914CF2270}"/>
          </ac:spMkLst>
        </pc:spChg>
        <pc:spChg chg="add del">
          <ac:chgData name="Хасан Хасан 06" userId="S::hasanhasan06@pmg-haskovo.org::af3b42b9-b2fa-4e71-86f4-f1517915988f" providerId="AD" clId="Web-{45431683-9CF3-4399-A125-A2B539598627}" dt="2024-04-20T12:43:07.002" v="3"/>
          <ac:spMkLst>
            <pc:docMk/>
            <pc:sldMk cId="764288295" sldId="258"/>
            <ac:spMk id="17" creationId="{81AB3490-88B3-48B6-99ED-55B84E890A4D}"/>
          </ac:spMkLst>
        </pc:spChg>
        <pc:grpChg chg="add del">
          <ac:chgData name="Хасан Хасан 06" userId="S::hasanhasan06@pmg-haskovo.org::af3b42b9-b2fa-4e71-86f4-f1517915988f" providerId="AD" clId="Web-{45431683-9CF3-4399-A125-A2B539598627}" dt="2024-04-20T12:43:07.002" v="3"/>
          <ac:grpSpMkLst>
            <pc:docMk/>
            <pc:sldMk cId="764288295" sldId="258"/>
            <ac:grpSpMk id="9" creationId="{7CD2F605-77BD-4D9C-BC95-97EB75D69D88}"/>
          </ac:grpSpMkLst>
        </pc:grpChg>
        <pc:picChg chg="add mod ord">
          <ac:chgData name="Хасан Хасан 06" userId="S::hasanhasan06@pmg-haskovo.org::af3b42b9-b2fa-4e71-86f4-f1517915988f" providerId="AD" clId="Web-{45431683-9CF3-4399-A125-A2B539598627}" dt="2024-04-20T12:43:56.504" v="18" actId="14100"/>
          <ac:picMkLst>
            <pc:docMk/>
            <pc:sldMk cId="764288295" sldId="258"/>
            <ac:picMk id="3" creationId="{D4DB9DD0-1381-FD53-A7E3-F63413ACA85A}"/>
          </ac:picMkLst>
        </pc:picChg>
        <pc:picChg chg="del mod">
          <ac:chgData name="Хасан Хасан 06" userId="S::hasanhasan06@pmg-haskovo.org::af3b42b9-b2fa-4e71-86f4-f1517915988f" providerId="AD" clId="Web-{45431683-9CF3-4399-A125-A2B539598627}" dt="2024-04-20T12:43:12.565" v="4"/>
          <ac:picMkLst>
            <pc:docMk/>
            <pc:sldMk cId="764288295" sldId="258"/>
            <ac:picMk id="4" creationId="{11A635F7-28F0-759F-29EB-5AAF13C2DEDB}"/>
          </ac:picMkLst>
        </pc:picChg>
      </pc:sldChg>
      <pc:sldChg chg="addSp modSp">
        <pc:chgData name="Хасан Хасан 06" userId="S::hasanhasan06@pmg-haskovo.org::af3b42b9-b2fa-4e71-86f4-f1517915988f" providerId="AD" clId="Web-{45431683-9CF3-4399-A125-A2B539598627}" dt="2024-04-20T12:43:42.675" v="12" actId="1076"/>
        <pc:sldMkLst>
          <pc:docMk/>
          <pc:sldMk cId="1639430068" sldId="260"/>
        </pc:sldMkLst>
        <pc:picChg chg="add mod">
          <ac:chgData name="Хасан Хасан 06" userId="S::hasanhasan06@pmg-haskovo.org::af3b42b9-b2fa-4e71-86f4-f1517915988f" providerId="AD" clId="Web-{45431683-9CF3-4399-A125-A2B539598627}" dt="2024-04-20T12:43:42.675" v="12" actId="1076"/>
          <ac:picMkLst>
            <pc:docMk/>
            <pc:sldMk cId="1639430068" sldId="260"/>
            <ac:picMk id="3" creationId="{71B6B272-1288-C12E-AF20-4829AD9A06CC}"/>
          </ac:picMkLst>
        </pc:picChg>
      </pc:sldChg>
      <pc:sldChg chg="modSp">
        <pc:chgData name="Хасан Хасан 06" userId="S::hasanhasan06@pmg-haskovo.org::af3b42b9-b2fa-4e71-86f4-f1517915988f" providerId="AD" clId="Web-{45431683-9CF3-4399-A125-A2B539598627}" dt="2024-04-20T12:45:19.850" v="31" actId="20577"/>
        <pc:sldMkLst>
          <pc:docMk/>
          <pc:sldMk cId="3471624793" sldId="262"/>
        </pc:sldMkLst>
        <pc:spChg chg="mod">
          <ac:chgData name="Хасан Хасан 06" userId="S::hasanhasan06@pmg-haskovo.org::af3b42b9-b2fa-4e71-86f4-f1517915988f" providerId="AD" clId="Web-{45431683-9CF3-4399-A125-A2B539598627}" dt="2024-04-20T12:45:19.850" v="31" actId="20577"/>
          <ac:spMkLst>
            <pc:docMk/>
            <pc:sldMk cId="3471624793" sldId="262"/>
            <ac:spMk id="3" creationId="{CB9F7EE2-65F3-DE26-9FFD-91F7B20F6C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8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1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7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6XCSkrgaKBE-securitysystemitcareer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Smartdoor</a:t>
            </a:r>
            <a:r>
              <a:rPr lang="bg-BG" dirty="0"/>
              <a:t> </a:t>
            </a:r>
            <a:r>
              <a:rPr lang="bg-BG" dirty="0" err="1"/>
              <a:t>Lock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bg-BG" dirty="0"/>
              <a:t>Изготвено от:</a:t>
            </a:r>
          </a:p>
          <a:p>
            <a:r>
              <a:rPr lang="bg-BG" dirty="0"/>
              <a:t>Антон Христев и Хасан </a:t>
            </a:r>
            <a:r>
              <a:rPr lang="bg-BG" dirty="0" err="1"/>
              <a:t>Хасан</a:t>
            </a:r>
            <a:endParaRPr lang="en-US" dirty="0"/>
          </a:p>
          <a:p>
            <a:r>
              <a:rPr lang="bg-BG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Група 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</a:t>
            </a:r>
            <a:r>
              <a:rPr lang="bg-BG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Гр.Хасково</a:t>
            </a:r>
            <a:r>
              <a:rPr lang="bg-BG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2024г.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DF326-3AC4-17D2-431C-88D2143D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Благодарим Ви </a:t>
            </a:r>
            <a:r>
              <a:rPr lang="bg-BG" dirty="0"/>
              <a:t>за вниманието!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9C510D9-37A7-0235-0244-1D1AFA50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479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473DD1-AD81-CDBE-97BD-E037C0B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1.Цел на проекта: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AC0E9BC-E826-B7D2-E1B1-BD2E4EA6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нашия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създаде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хардуер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помогне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със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сигурността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нашите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домове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сейфове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т.н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иновативен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начин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Знакът „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затваря вратата от вътрешния край, докато при натискане на „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“, вратата се затваря и се отваря друга врата. При неуспешни 3 опита за въведена парола, системата се затваря и достъпът се прекратява до потребителя.</a:t>
            </a:r>
          </a:p>
        </p:txBody>
      </p:sp>
    </p:spTree>
    <p:extLst>
      <p:ext uri="{BB962C8B-B14F-4D97-AF65-F5344CB8AC3E}">
        <p14:creationId xmlns:p14="http://schemas.microsoft.com/office/powerpoint/2010/main" val="1035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4BAE06-0835-0D0D-3373-8AB3FF8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bg-BG" sz="3200" dirty="0"/>
              <a:t>2.Блокова схема:</a:t>
            </a:r>
          </a:p>
        </p:txBody>
      </p:sp>
      <p:pic>
        <p:nvPicPr>
          <p:cNvPr id="3" name="Контейнер за съдържание 2" descr="Картина, която съдържа диаграма, текст, линия, Техническо чертане&#10;&#10;Описанието е генерирано автоматично">
            <a:extLst>
              <a:ext uri="{FF2B5EF4-FFF2-40B4-BE49-F238E27FC236}">
                <a16:creationId xmlns:a16="http://schemas.microsoft.com/office/drawing/2014/main" id="{D4DB9DD0-1381-FD53-A7E3-F63413ACA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2677" y="395377"/>
            <a:ext cx="5448783" cy="6028426"/>
          </a:xfrm>
        </p:spPr>
      </p:pic>
    </p:spTree>
    <p:extLst>
      <p:ext uri="{BB962C8B-B14F-4D97-AF65-F5344CB8AC3E}">
        <p14:creationId xmlns:p14="http://schemas.microsoft.com/office/powerpoint/2010/main" val="76428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53B82F-614A-8CDA-EBA8-54C7E643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bg-BG" sz="3200" dirty="0"/>
              <a:t>3. Електрическа схема: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FE9351-AFF0-20BD-8A9C-9DEFCFB2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Контейнер за съдържание 3" descr="Картина, която съдържа текст, диаграма, Паралелен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3A1E40EA-D3C6-BF8C-A8F8-4B2CADA9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83" y="1011765"/>
            <a:ext cx="618599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2BB32-8456-C7DF-5D1A-02B3F4A9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4. </a:t>
            </a:r>
            <a:r>
              <a:rPr lang="en-US" sz="4800" dirty="0" err="1"/>
              <a:t>Съставни</a:t>
            </a:r>
            <a:r>
              <a:rPr lang="en-US" sz="4800" dirty="0"/>
              <a:t> </a:t>
            </a:r>
            <a:r>
              <a:rPr lang="en-US" sz="4800" dirty="0" err="1"/>
              <a:t>части</a:t>
            </a:r>
            <a:r>
              <a:rPr lang="en-US" sz="4800" dirty="0"/>
              <a:t>: </a:t>
            </a:r>
          </a:p>
        </p:txBody>
      </p:sp>
      <p:pic>
        <p:nvPicPr>
          <p:cNvPr id="4" name="Контейнер за съдържание 3" descr="Картина, която съдържа текст, екранна снимка, номер, дисплей&#10;&#10;Описанието е генерирано автоматично">
            <a:extLst>
              <a:ext uri="{FF2B5EF4-FFF2-40B4-BE49-F238E27FC236}">
                <a16:creationId xmlns:a16="http://schemas.microsoft.com/office/drawing/2014/main" id="{C16CC33D-A9D2-70B7-0ECB-48B432A8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699" b="-2"/>
          <a:stretch/>
        </p:blipFill>
        <p:spPr>
          <a:xfrm>
            <a:off x="4045131" y="975360"/>
            <a:ext cx="7175863" cy="2947416"/>
          </a:xfrm>
          <a:prstGeom prst="rect">
            <a:avLst/>
          </a:prstGeom>
        </p:spPr>
      </p:pic>
      <p:pic>
        <p:nvPicPr>
          <p:cNvPr id="3" name="Картина 2" descr="Картина, която съдържа електроника&#10;&#10;Описанието е генерирано автоматично">
            <a:extLst>
              <a:ext uri="{FF2B5EF4-FFF2-40B4-BE49-F238E27FC236}">
                <a16:creationId xmlns:a16="http://schemas.microsoft.com/office/drawing/2014/main" id="{71B6B272-1288-C12E-AF20-4829AD9A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6" y="977660"/>
            <a:ext cx="3689230" cy="29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3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813873-8A99-390A-A2E6-CEA688AF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bg-BG" sz="3200" dirty="0"/>
              <a:t>5.Source </a:t>
            </a:r>
            <a:r>
              <a:rPr lang="bg-BG" sz="3200" dirty="0" err="1"/>
              <a:t>code</a:t>
            </a:r>
            <a:r>
              <a:rPr lang="bg-BG" sz="3200" dirty="0"/>
              <a:t>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3C5D7B06-6749-10E5-790F-15CB20AA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471AEB0E-8F04-718C-5A84-84647A7DB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88" b="-2"/>
          <a:stretch/>
        </p:blipFill>
        <p:spPr>
          <a:xfrm>
            <a:off x="4938000" y="1012073"/>
            <a:ext cx="3056428" cy="4546091"/>
          </a:xfrm>
          <a:prstGeom prst="rect">
            <a:avLst/>
          </a:prstGeom>
        </p:spPr>
      </p:pic>
      <p:pic>
        <p:nvPicPr>
          <p:cNvPr id="5" name="Картина 4" descr="Картина, която съдържа текст, екранна снимка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EF0C0872-F5C0-53E2-DEF3-3F920E534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" r="57709" b="1"/>
          <a:stretch/>
        </p:blipFill>
        <p:spPr>
          <a:xfrm>
            <a:off x="8158384" y="1011765"/>
            <a:ext cx="305637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5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032054-CF58-D90F-ACAE-654D51D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6.Използвана литература: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9F7EE2-65F3-DE26-9FFD-91F7B20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-ИТ кариера</a:t>
            </a:r>
            <a:br>
              <a:rPr lang="bg-BG" b="1" dirty="0"/>
            </a:br>
            <a:r>
              <a:rPr lang="bg-BG" b="1" dirty="0"/>
              <a:t>-Интернет</a:t>
            </a:r>
          </a:p>
          <a:p>
            <a:pPr marL="0" indent="0">
              <a:buClr>
                <a:srgbClr val="1287C3"/>
              </a:buClr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62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9B1F36-1532-2D70-421D-4CA24A8E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D116B8A-4C44-B6E7-49CB-615D6121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Създадохме прототип на софтуер, чрез </a:t>
            </a:r>
            <a:r>
              <a:rPr lang="bg-BG" dirty="0" err="1"/>
              <a:t>Tinkercad</a:t>
            </a:r>
            <a:r>
              <a:rPr lang="bg-BG" dirty="0"/>
              <a:t>, който подобрява сигурността ни по иновативен начин. </a:t>
            </a:r>
          </a:p>
        </p:txBody>
      </p:sp>
    </p:spTree>
    <p:extLst>
      <p:ext uri="{BB962C8B-B14F-4D97-AF65-F5344CB8AC3E}">
        <p14:creationId xmlns:p14="http://schemas.microsoft.com/office/powerpoint/2010/main" val="8113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497B16-E1FC-2E7F-7BD9-1ABB472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Линк към проекта: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C7E01C-25D1-D86C-6773-EF53CB7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>
                <a:ea typeface="+mn-lt"/>
                <a:cs typeface="+mn-lt"/>
                <a:hlinkClick r:id="rId2"/>
              </a:rPr>
              <a:t>Проект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427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164</Words>
  <Application>Microsoft Office PowerPoint</Application>
  <PresentationFormat>Широк екран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Smartdoor Lock</vt:lpstr>
      <vt:lpstr>1.Цел на проекта:</vt:lpstr>
      <vt:lpstr>2.Блокова схема:</vt:lpstr>
      <vt:lpstr>3. Електрическа схема:</vt:lpstr>
      <vt:lpstr>4. Съставни части: </vt:lpstr>
      <vt:lpstr>5.Source code:</vt:lpstr>
      <vt:lpstr>6.Използвана литература:</vt:lpstr>
      <vt:lpstr>7.Заключение</vt:lpstr>
      <vt:lpstr>8. Линк към проекта: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Антон Христев 06</cp:lastModifiedBy>
  <cp:revision>119</cp:revision>
  <dcterms:created xsi:type="dcterms:W3CDTF">2024-04-19T16:14:46Z</dcterms:created>
  <dcterms:modified xsi:type="dcterms:W3CDTF">2024-04-21T08:19:16Z</dcterms:modified>
</cp:coreProperties>
</file>