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75EF-9D5B-4EE8-BAA9-308F6F1B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B7243C-7792-417E-9E41-81766F399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649260-EEAA-42FE-BDC2-FA4AB7CC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6D063-1238-400C-9E33-7AA1272C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598ED-B1F1-4260-80ED-CB4F6DB8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34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EE255-7521-48E1-81BD-2A7B7325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25251C-C0A7-4BEE-AF1F-EEAD6C6D7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9AFA2-2927-4FD0-9954-A5931936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29906-BE88-428F-8368-C10F9770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DFC6C-95F8-49BB-9E41-3A5EA23C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07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483AA3-256F-45F9-9B97-42CC497B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625B5-FEC7-41E5-B5E3-13E7A86D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D5462-2281-4054-A64D-6E161CE8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1B957-5C69-41EC-ADD4-59984225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BF1F2-2EA7-4CDA-91E4-253AC109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33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74085-940F-4BF9-B6AE-BF16D209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BE70C-665C-419C-8370-3315F937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ADA176-1B53-4CF5-8964-AA7DF8CC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75CB85-1D9D-4F10-9301-EF8B498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A41E2-4C30-45D4-AC53-F7FC4CD8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5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00180-3330-4FF5-A501-ABBB8000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6F0AAA-9A19-4472-93F7-D0CBE1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60883-9ECE-4692-98B9-D811BE86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A090DE-C987-4252-B112-D2BDE2A9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6A388-2680-4EBF-B188-C55AF0EA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5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A0C4-79D8-4757-9A67-F5C5D5CF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323D7-5648-49C7-86C5-DC46809E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170EDA-C0D9-441B-BD94-CF76E760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99AD55-7218-43E0-ABC6-F1BD9D40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7F2953-5E6F-4052-89B2-963F3171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8194FD-B6C8-4489-A034-C95C64CF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935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00D9B-6225-4A99-BD7D-759865C9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82FD2-D40B-46EC-9076-3781767B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664468-2E59-48F4-92FD-5D5D1AEC0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B91D41-433B-45DF-86BD-3855220A3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41EACE-7909-4331-942E-F0153A68D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C80D60-3444-4B97-9602-FDF6FFE6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1F36E4-5ACD-42BA-AA59-0524BF89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2574E9-2F0E-4BC0-9A90-5F77F037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512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3631D-73B9-419F-8D71-6F248C9B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62AEFC-D9D2-422C-9824-A2ECC1CE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F3B91F-7D49-49AA-8E4B-120052D6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7F86EB-A637-4BC3-B218-1B777CC2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858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FA5D7A-10AE-4520-A7E5-E6820DBA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F017C-953F-43C6-9730-0AC4ADFC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C8F390-B59A-4A68-B47E-E05A2D60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59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7FF05-9773-4DB2-96D9-F52B3D7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036CD-5670-4BAE-A9A6-DDE1FEB9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53F45-32ED-4CB6-A137-54518CDE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2FC9A6-90C9-4446-A14E-A746514A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DB2C7-6069-4946-B01F-E2DF6942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ACAE5-DB68-4522-BDD3-1439560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309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8E99A-E46D-4214-A8BE-F3A50EF1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182FC4-FC73-4CDF-BF94-8197B6DD8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42B34B-561F-448A-9EA9-BB9FAD3D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9585C-DDA9-431A-A29A-F5B41A4C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5745C3-96BD-49BD-99E0-382BABBB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E5B499-4AB7-4825-9547-20F4F5F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398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94A131-CB63-4B2C-97FE-1A43B722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4E87CC-DF02-48FF-B472-B9EB60D85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C5213-9621-46D7-A3AB-BCB0443F0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34FD-54E3-412F-A2B4-3F5AD5EBD6E0}" type="datetimeFigureOut">
              <a:rPr lang="es-AR" smtClean="0"/>
              <a:t>10/6/2023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5E44C-4082-4400-973D-C141398C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3863E6-76AC-482F-A13E-1323C94D5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2221-C962-4E01-A597-D5DD753361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83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D0B6B-69EF-4567-8222-3EB1BB7BD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DD2BD1-D8F4-40D0-A04D-AB741D23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3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5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A7B7846-690A-4BE2-B36A-36DBC5FC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8539748-79F7-40E9-ADFA-960D7419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3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DC39BD-6BB3-4C0E-91AB-368A6D9A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9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B09AE26-1373-4ADC-BC49-CCE2598D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A46AEF0-212A-4F01-9944-B76583C0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28E6DC-488A-46F2-975A-5AD1EFF1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9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Belen</dc:creator>
  <cp:lastModifiedBy>Belen</cp:lastModifiedBy>
  <cp:revision>7</cp:revision>
  <dcterms:created xsi:type="dcterms:W3CDTF">2023-06-10T00:57:15Z</dcterms:created>
  <dcterms:modified xsi:type="dcterms:W3CDTF">2023-06-11T01:45:08Z</dcterms:modified>
</cp:coreProperties>
</file>