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3_A425761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9" r:id="rId4"/>
    <p:sldId id="258" r:id="rId5"/>
    <p:sldId id="259" r:id="rId6"/>
    <p:sldId id="267" r:id="rId7"/>
    <p:sldId id="262" r:id="rId8"/>
    <p:sldId id="266" r:id="rId9"/>
    <p:sldId id="263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5C842B-7CEA-8412-F04B-8274DF642D03}" name="a.arienti10@campus.unimib.it" initials="AA" userId="S::a.arienti10@campus.unimib.it::2518a387-d827-4e93-8256-904d89739d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872"/>
    <a:srgbClr val="25A563"/>
    <a:srgbClr val="2F841C"/>
    <a:srgbClr val="609E1D"/>
    <a:srgbClr val="E97132"/>
    <a:srgbClr val="46911C"/>
    <a:srgbClr val="7EAB1E"/>
    <a:srgbClr val="C6C51E"/>
    <a:srgbClr val="A0B91E"/>
    <a:srgbClr val="E2A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C6971-79E6-4341-A333-47A1118616CA}" v="192" dt="2025-01-07T09:05:29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98" d="100"/>
          <a:sy n="98" d="100"/>
        </p:scale>
        <p:origin x="111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Turroni" userId="6b1e32f81742b0ea" providerId="LiveId" clId="{DC4C6971-79E6-4341-A333-47A1118616CA}"/>
    <pc:docChg chg="undo custSel addSld delSld modSld sldOrd addMainMaster delMainMaster">
      <pc:chgData name="Sofia Turroni" userId="6b1e32f81742b0ea" providerId="LiveId" clId="{DC4C6971-79E6-4341-A333-47A1118616CA}" dt="2025-01-07T09:06:23.138" v="2888"/>
      <pc:docMkLst>
        <pc:docMk/>
      </pc:docMkLst>
      <pc:sldChg chg="addSp delSp modSp new del mod setBg modClrScheme setClrOvrMap chgLayout">
        <pc:chgData name="Sofia Turroni" userId="6b1e32f81742b0ea" providerId="LiveId" clId="{DC4C6971-79E6-4341-A333-47A1118616CA}" dt="2024-12-19T16:04:35.497" v="2417" actId="2696"/>
        <pc:sldMkLst>
          <pc:docMk/>
          <pc:sldMk cId="1406958079" sldId="256"/>
        </pc:sldMkLst>
      </pc:sldChg>
      <pc:sldChg chg="addSp delSp modSp add mod modTransition setBg">
        <pc:chgData name="Sofia Turroni" userId="6b1e32f81742b0ea" providerId="LiveId" clId="{DC4C6971-79E6-4341-A333-47A1118616CA}" dt="2024-12-19T16:04:38.282" v="2418"/>
        <pc:sldMkLst>
          <pc:docMk/>
          <pc:sldMk cId="1724091867" sldId="257"/>
        </pc:sldMkLst>
        <pc:spChg chg="mod">
          <ac:chgData name="Sofia Turroni" userId="6b1e32f81742b0ea" providerId="LiveId" clId="{DC4C6971-79E6-4341-A333-47A1118616CA}" dt="2024-12-19T15:43:35.665" v="2366" actId="1076"/>
          <ac:spMkLst>
            <pc:docMk/>
            <pc:sldMk cId="1724091867" sldId="257"/>
            <ac:spMk id="2" creationId="{7981DE2A-A9BF-1786-2631-1BA7B2306290}"/>
          </ac:spMkLst>
        </pc:spChg>
        <pc:picChg chg="mod">
          <ac:chgData name="Sofia Turroni" userId="6b1e32f81742b0ea" providerId="LiveId" clId="{DC4C6971-79E6-4341-A333-47A1118616CA}" dt="2024-12-19T15:36:31.487" v="2343" actId="1362"/>
          <ac:picMkLst>
            <pc:docMk/>
            <pc:sldMk cId="1724091867" sldId="257"/>
            <ac:picMk id="7" creationId="{929E6609-3867-3483-0B5F-AB7354BC882D}"/>
          </ac:picMkLst>
        </pc:picChg>
        <pc:picChg chg="add mod">
          <ac:chgData name="Sofia Turroni" userId="6b1e32f81742b0ea" providerId="LiveId" clId="{DC4C6971-79E6-4341-A333-47A1118616CA}" dt="2024-12-19T15:37:53.953" v="2350" actId="14100"/>
          <ac:picMkLst>
            <pc:docMk/>
            <pc:sldMk cId="1724091867" sldId="257"/>
            <ac:picMk id="1026" creationId="{E3D45FBE-A510-1CD2-0D43-43DEC005BAAD}"/>
          </ac:picMkLst>
        </pc:picChg>
      </pc:sldChg>
      <pc:sldChg chg="addSp delSp modSp new mod">
        <pc:chgData name="Sofia Turroni" userId="6b1e32f81742b0ea" providerId="LiveId" clId="{DC4C6971-79E6-4341-A333-47A1118616CA}" dt="2025-01-07T09:06:20.646" v="2886" actId="1076"/>
        <pc:sldMkLst>
          <pc:docMk/>
          <pc:sldMk cId="145471755" sldId="258"/>
        </pc:sldMkLst>
        <pc:spChg chg="add del mod">
          <ac:chgData name="Sofia Turroni" userId="6b1e32f81742b0ea" providerId="LiveId" clId="{DC4C6971-79E6-4341-A333-47A1118616CA}" dt="2025-01-07T09:05:51.935" v="2881" actId="478"/>
          <ac:spMkLst>
            <pc:docMk/>
            <pc:sldMk cId="145471755" sldId="258"/>
            <ac:spMk id="2" creationId="{EFDD64F4-25F9-AF3B-B9A0-03E710D5BDFE}"/>
          </ac:spMkLst>
        </pc:spChg>
        <pc:spChg chg="add mod">
          <ac:chgData name="Sofia Turroni" userId="6b1e32f81742b0ea" providerId="LiveId" clId="{DC4C6971-79E6-4341-A333-47A1118616CA}" dt="2024-12-19T15:42:36.944" v="2359" actId="2711"/>
          <ac:spMkLst>
            <pc:docMk/>
            <pc:sldMk cId="145471755" sldId="258"/>
            <ac:spMk id="3" creationId="{A82D060A-48E3-0857-C44B-A962D062AA41}"/>
          </ac:spMkLst>
        </pc:spChg>
        <pc:spChg chg="add mod">
          <ac:chgData name="Sofia Turroni" userId="6b1e32f81742b0ea" providerId="LiveId" clId="{DC4C6971-79E6-4341-A333-47A1118616CA}" dt="2025-01-07T09:06:15.093" v="2885" actId="1076"/>
          <ac:spMkLst>
            <pc:docMk/>
            <pc:sldMk cId="145471755" sldId="258"/>
            <ac:spMk id="5" creationId="{607D58D0-BB1E-BAE6-4891-A4D30977E27A}"/>
          </ac:spMkLst>
        </pc:spChg>
        <pc:spChg chg="add del mod">
          <ac:chgData name="Sofia Turroni" userId="6b1e32f81742b0ea" providerId="LiveId" clId="{DC4C6971-79E6-4341-A333-47A1118616CA}" dt="2025-01-07T09:05:44.069" v="2877" actId="478"/>
          <ac:spMkLst>
            <pc:docMk/>
            <pc:sldMk cId="145471755" sldId="258"/>
            <ac:spMk id="6" creationId="{1F8C6CB3-FE97-2811-4A92-2E03451877A5}"/>
          </ac:spMkLst>
        </pc:spChg>
        <pc:spChg chg="add del mod">
          <ac:chgData name="Sofia Turroni" userId="6b1e32f81742b0ea" providerId="LiveId" clId="{DC4C6971-79E6-4341-A333-47A1118616CA}" dt="2025-01-07T09:05:48.653" v="2879" actId="478"/>
          <ac:spMkLst>
            <pc:docMk/>
            <pc:sldMk cId="145471755" sldId="258"/>
            <ac:spMk id="7" creationId="{983AB33A-242F-89BC-7F7E-78657F6548FB}"/>
          </ac:spMkLst>
        </pc:spChg>
        <pc:spChg chg="add del">
          <ac:chgData name="Sofia Turroni" userId="6b1e32f81742b0ea" providerId="LiveId" clId="{DC4C6971-79E6-4341-A333-47A1118616CA}" dt="2025-01-06T18:35:48.454" v="2800" actId="478"/>
          <ac:spMkLst>
            <pc:docMk/>
            <pc:sldMk cId="145471755" sldId="258"/>
            <ac:spMk id="8" creationId="{BC099D15-0E78-9B8D-23BD-25F251BD068B}"/>
          </ac:spMkLst>
        </pc:spChg>
        <pc:spChg chg="add del mod">
          <ac:chgData name="Sofia Turroni" userId="6b1e32f81742b0ea" providerId="LiveId" clId="{DC4C6971-79E6-4341-A333-47A1118616CA}" dt="2025-01-07T09:05:45.389" v="2878" actId="478"/>
          <ac:spMkLst>
            <pc:docMk/>
            <pc:sldMk cId="145471755" sldId="258"/>
            <ac:spMk id="9" creationId="{04A0599E-CEAA-73E2-6E99-872A2A2EEF03}"/>
          </ac:spMkLst>
        </pc:spChg>
        <pc:spChg chg="add del mod">
          <ac:chgData name="Sofia Turroni" userId="6b1e32f81742b0ea" providerId="LiveId" clId="{DC4C6971-79E6-4341-A333-47A1118616CA}" dt="2025-01-07T09:05:50.068" v="2880" actId="478"/>
          <ac:spMkLst>
            <pc:docMk/>
            <pc:sldMk cId="145471755" sldId="258"/>
            <ac:spMk id="10" creationId="{0BC3E300-4A38-035B-B2A1-DCAC8E976E93}"/>
          </ac:spMkLst>
        </pc:spChg>
        <pc:spChg chg="add del mod">
          <ac:chgData name="Sofia Turroni" userId="6b1e32f81742b0ea" providerId="LiveId" clId="{DC4C6971-79E6-4341-A333-47A1118616CA}" dt="2025-01-07T09:05:37.912" v="2876" actId="478"/>
          <ac:spMkLst>
            <pc:docMk/>
            <pc:sldMk cId="145471755" sldId="258"/>
            <ac:spMk id="11" creationId="{53933E15-0315-605A-045D-BCBCEBC408C8}"/>
          </ac:spMkLst>
        </pc:spChg>
        <pc:spChg chg="add mod">
          <ac:chgData name="Sofia Turroni" userId="6b1e32f81742b0ea" providerId="LiveId" clId="{DC4C6971-79E6-4341-A333-47A1118616CA}" dt="2025-01-07T09:05:57.064" v="2882" actId="1076"/>
          <ac:spMkLst>
            <pc:docMk/>
            <pc:sldMk cId="145471755" sldId="258"/>
            <ac:spMk id="23" creationId="{39D14D5D-8F4A-12A5-328C-1A266C8E3472}"/>
          </ac:spMkLst>
        </pc:spChg>
        <pc:spChg chg="add mod ord">
          <ac:chgData name="Sofia Turroni" userId="6b1e32f81742b0ea" providerId="LiveId" clId="{DC4C6971-79E6-4341-A333-47A1118616CA}" dt="2024-12-19T14:35:23.739" v="1999" actId="2085"/>
          <ac:spMkLst>
            <pc:docMk/>
            <pc:sldMk cId="145471755" sldId="258"/>
            <ac:spMk id="25" creationId="{F370A468-7C24-ACF8-8BD3-DE01EC0144D0}"/>
          </ac:spMkLst>
        </pc:spChg>
        <pc:picChg chg="add mod">
          <ac:chgData name="Sofia Turroni" userId="6b1e32f81742b0ea" providerId="LiveId" clId="{DC4C6971-79E6-4341-A333-47A1118616CA}" dt="2025-01-07T09:06:20.646" v="2886" actId="1076"/>
          <ac:picMkLst>
            <pc:docMk/>
            <pc:sldMk cId="145471755" sldId="258"/>
            <ac:picMk id="4" creationId="{F0E55FE5-2929-C881-4C53-1C07976ED11B}"/>
          </ac:picMkLst>
        </pc:picChg>
        <pc:picChg chg="add mod">
          <ac:chgData name="Sofia Turroni" userId="6b1e32f81742b0ea" providerId="LiveId" clId="{DC4C6971-79E6-4341-A333-47A1118616CA}" dt="2025-01-07T09:06:15.093" v="2885" actId="1076"/>
          <ac:picMkLst>
            <pc:docMk/>
            <pc:sldMk cId="145471755" sldId="258"/>
            <ac:picMk id="18" creationId="{1FCCDC83-BDE2-28EC-FA5F-B5A38CF88479}"/>
          </ac:picMkLst>
        </pc:picChg>
        <pc:picChg chg="add mod">
          <ac:chgData name="Sofia Turroni" userId="6b1e32f81742b0ea" providerId="LiveId" clId="{DC4C6971-79E6-4341-A333-47A1118616CA}" dt="2025-01-07T09:06:15.093" v="2885" actId="1076"/>
          <ac:picMkLst>
            <pc:docMk/>
            <pc:sldMk cId="145471755" sldId="258"/>
            <ac:picMk id="22" creationId="{0977AFE6-C193-F837-781E-877C1A0BF480}"/>
          </ac:picMkLst>
        </pc:picChg>
      </pc:sldChg>
      <pc:sldChg chg="addSp modSp new del mod modTransition">
        <pc:chgData name="Sofia Turroni" userId="6b1e32f81742b0ea" providerId="LiveId" clId="{DC4C6971-79E6-4341-A333-47A1118616CA}" dt="2024-12-18T15:30:04.488" v="152" actId="2696"/>
        <pc:sldMkLst>
          <pc:docMk/>
          <pc:sldMk cId="3796902564" sldId="258"/>
        </pc:sldMkLst>
      </pc:sldChg>
      <pc:sldChg chg="addSp delSp modSp new mod">
        <pc:chgData name="Sofia Turroni" userId="6b1e32f81742b0ea" providerId="LiveId" clId="{DC4C6971-79E6-4341-A333-47A1118616CA}" dt="2024-12-19T16:21:47.804" v="2691" actId="114"/>
        <pc:sldMkLst>
          <pc:docMk/>
          <pc:sldMk cId="2753918485" sldId="259"/>
        </pc:sldMkLst>
        <pc:spChg chg="add mod">
          <ac:chgData name="Sofia Turroni" userId="6b1e32f81742b0ea" providerId="LiveId" clId="{DC4C6971-79E6-4341-A333-47A1118616CA}" dt="2024-12-19T16:18:39.685" v="2685" actId="1076"/>
          <ac:spMkLst>
            <pc:docMk/>
            <pc:sldMk cId="2753918485" sldId="259"/>
            <ac:spMk id="2" creationId="{A274652F-CD61-EA86-D5FD-ECEA7120C209}"/>
          </ac:spMkLst>
        </pc:spChg>
        <pc:spChg chg="add mod">
          <ac:chgData name="Sofia Turroni" userId="6b1e32f81742b0ea" providerId="LiveId" clId="{DC4C6971-79E6-4341-A333-47A1118616CA}" dt="2024-12-19T16:21:45.409" v="2690" actId="114"/>
          <ac:spMkLst>
            <pc:docMk/>
            <pc:sldMk cId="2753918485" sldId="259"/>
            <ac:spMk id="4" creationId="{739B5672-729A-D85D-D477-366397F2295C}"/>
          </ac:spMkLst>
        </pc:spChg>
        <pc:spChg chg="add mod">
          <ac:chgData name="Sofia Turroni" userId="6b1e32f81742b0ea" providerId="LiveId" clId="{DC4C6971-79E6-4341-A333-47A1118616CA}" dt="2024-12-19T16:21:47.804" v="2691" actId="114"/>
          <ac:spMkLst>
            <pc:docMk/>
            <pc:sldMk cId="2753918485" sldId="259"/>
            <ac:spMk id="5" creationId="{62832554-856E-CE82-9ECE-0D53811EB871}"/>
          </ac:spMkLst>
        </pc:spChg>
        <pc:spChg chg="add mod">
          <ac:chgData name="Sofia Turroni" userId="6b1e32f81742b0ea" providerId="LiveId" clId="{DC4C6971-79E6-4341-A333-47A1118616CA}" dt="2024-12-19T16:18:12.405" v="2678" actId="2711"/>
          <ac:spMkLst>
            <pc:docMk/>
            <pc:sldMk cId="2753918485" sldId="259"/>
            <ac:spMk id="6" creationId="{AF469432-EAF9-30EF-EF7D-8EA6DBCC8005}"/>
          </ac:spMkLst>
        </pc:spChg>
        <pc:spChg chg="add mod">
          <ac:chgData name="Sofia Turroni" userId="6b1e32f81742b0ea" providerId="LiveId" clId="{DC4C6971-79E6-4341-A333-47A1118616CA}" dt="2024-12-19T16:18:46.832" v="2688" actId="14100"/>
          <ac:spMkLst>
            <pc:docMk/>
            <pc:sldMk cId="2753918485" sldId="259"/>
            <ac:spMk id="7" creationId="{5DA270DD-DCB9-75F8-0AD3-A95E187CB8AF}"/>
          </ac:spMkLst>
        </pc:spChg>
        <pc:spChg chg="add mod ord">
          <ac:chgData name="Sofia Turroni" userId="6b1e32f81742b0ea" providerId="LiveId" clId="{DC4C6971-79E6-4341-A333-47A1118616CA}" dt="2024-12-19T16:13:55.823" v="2564" actId="14100"/>
          <ac:spMkLst>
            <pc:docMk/>
            <pc:sldMk cId="2753918485" sldId="259"/>
            <ac:spMk id="9" creationId="{1FEA83ED-0AB9-5052-95F5-FE1F1D5346CD}"/>
          </ac:spMkLst>
        </pc:spChg>
        <pc:picChg chg="add mod">
          <ac:chgData name="Sofia Turroni" userId="6b1e32f81742b0ea" providerId="LiveId" clId="{DC4C6971-79E6-4341-A333-47A1118616CA}" dt="2024-12-19T16:18:52.871" v="2689" actId="1076"/>
          <ac:picMkLst>
            <pc:docMk/>
            <pc:sldMk cId="2753918485" sldId="259"/>
            <ac:picMk id="8" creationId="{90F7254E-CB2F-DF0E-10C9-B6AF36E56F2C}"/>
          </ac:picMkLst>
        </pc:picChg>
      </pc:sldChg>
      <pc:sldChg chg="addSp delSp modSp new mod ord setBg">
        <pc:chgData name="Sofia Turroni" userId="6b1e32f81742b0ea" providerId="LiveId" clId="{DC4C6971-79E6-4341-A333-47A1118616CA}" dt="2024-12-19T15:46:13.362" v="2383" actId="1076"/>
        <pc:sldMkLst>
          <pc:docMk/>
          <pc:sldMk cId="2533592616" sldId="260"/>
        </pc:sldMkLst>
        <pc:spChg chg="add mod ord">
          <ac:chgData name="Sofia Turroni" userId="6b1e32f81742b0ea" providerId="LiveId" clId="{DC4C6971-79E6-4341-A333-47A1118616CA}" dt="2024-12-19T15:46:13.362" v="2383" actId="1076"/>
          <ac:spMkLst>
            <pc:docMk/>
            <pc:sldMk cId="2533592616" sldId="260"/>
            <ac:spMk id="2" creationId="{7A4E0D77-EEB0-3359-FB5B-AC1A8449BB35}"/>
          </ac:spMkLst>
        </pc:spChg>
        <pc:spChg chg="add mod ord">
          <ac:chgData name="Sofia Turroni" userId="6b1e32f81742b0ea" providerId="LiveId" clId="{DC4C6971-79E6-4341-A333-47A1118616CA}" dt="2024-12-19T15:45:55.334" v="2380" actId="1076"/>
          <ac:spMkLst>
            <pc:docMk/>
            <pc:sldMk cId="2533592616" sldId="260"/>
            <ac:spMk id="5" creationId="{9540C57D-E422-3C3C-FAB6-AE880A99A1D1}"/>
          </ac:spMkLst>
        </pc:spChg>
        <pc:picChg chg="add mod ord modCrop">
          <ac:chgData name="Sofia Turroni" userId="6b1e32f81742b0ea" providerId="LiveId" clId="{DC4C6971-79E6-4341-A333-47A1118616CA}" dt="2024-12-19T10:29:56.575" v="1140" actId="1076"/>
          <ac:picMkLst>
            <pc:docMk/>
            <pc:sldMk cId="2533592616" sldId="260"/>
            <ac:picMk id="7" creationId="{FB069A91-9487-C861-BBDF-C82BCB68F8C7}"/>
          </ac:picMkLst>
        </pc:picChg>
      </pc:sldChg>
      <pc:sldChg chg="addSp delSp modSp new del mod setBg">
        <pc:chgData name="Sofia Turroni" userId="6b1e32f81742b0ea" providerId="LiveId" clId="{DC4C6971-79E6-4341-A333-47A1118616CA}" dt="2024-12-19T15:10:06.729" v="2281" actId="2696"/>
        <pc:sldMkLst>
          <pc:docMk/>
          <pc:sldMk cId="1784411355" sldId="261"/>
        </pc:sldMkLst>
      </pc:sldChg>
      <pc:sldChg chg="addSp delSp modSp new mod setBg">
        <pc:chgData name="Sofia Turroni" userId="6b1e32f81742b0ea" providerId="LiveId" clId="{DC4C6971-79E6-4341-A333-47A1118616CA}" dt="2025-01-07T09:03:52.211" v="2850" actId="1076"/>
        <pc:sldMkLst>
          <pc:docMk/>
          <pc:sldMk cId="586406162" sldId="262"/>
        </pc:sldMkLst>
        <pc:spChg chg="add mod">
          <ac:chgData name="Sofia Turroni" userId="6b1e32f81742b0ea" providerId="LiveId" clId="{DC4C6971-79E6-4341-A333-47A1118616CA}" dt="2025-01-07T09:03:18.509" v="2841" actId="1076"/>
          <ac:spMkLst>
            <pc:docMk/>
            <pc:sldMk cId="586406162" sldId="262"/>
            <ac:spMk id="2" creationId="{C2E0E777-13CB-4751-1AD1-232E5ED2E379}"/>
          </ac:spMkLst>
        </pc:spChg>
        <pc:spChg chg="add mod">
          <ac:chgData name="Sofia Turroni" userId="6b1e32f81742b0ea" providerId="LiveId" clId="{DC4C6971-79E6-4341-A333-47A1118616CA}" dt="2025-01-07T09:03:41.625" v="2847" actId="1076"/>
          <ac:spMkLst>
            <pc:docMk/>
            <pc:sldMk cId="586406162" sldId="262"/>
            <ac:spMk id="3" creationId="{EC96F51F-EA2B-1E85-EE1E-BFB071DDA04B}"/>
          </ac:spMkLst>
        </pc:spChg>
        <pc:spChg chg="add mod">
          <ac:chgData name="Sofia Turroni" userId="6b1e32f81742b0ea" providerId="LiveId" clId="{DC4C6971-79E6-4341-A333-47A1118616CA}" dt="2025-01-07T09:03:52.211" v="2850" actId="1076"/>
          <ac:spMkLst>
            <pc:docMk/>
            <pc:sldMk cId="586406162" sldId="262"/>
            <ac:spMk id="6" creationId="{6B7A96AF-A2DF-C096-54AE-24EBE35FC8DF}"/>
          </ac:spMkLst>
        </pc:spChg>
        <pc:spChg chg="add mod ord">
          <ac:chgData name="Sofia Turroni" userId="6b1e32f81742b0ea" providerId="LiveId" clId="{DC4C6971-79E6-4341-A333-47A1118616CA}" dt="2025-01-07T09:03:45.089" v="2849" actId="1076"/>
          <ac:spMkLst>
            <pc:docMk/>
            <pc:sldMk cId="586406162" sldId="262"/>
            <ac:spMk id="7" creationId="{37F6EF03-F145-83C8-363C-EA2185DF73AA}"/>
          </ac:spMkLst>
        </pc:spChg>
        <pc:picChg chg="add mod ord modCrop">
          <ac:chgData name="Sofia Turroni" userId="6b1e32f81742b0ea" providerId="LiveId" clId="{DC4C6971-79E6-4341-A333-47A1118616CA}" dt="2025-01-07T09:03:37.325" v="2846" actId="1076"/>
          <ac:picMkLst>
            <pc:docMk/>
            <pc:sldMk cId="586406162" sldId="262"/>
            <ac:picMk id="4" creationId="{1A2205CE-6C9B-D6F8-71D6-7C5498E55644}"/>
          </ac:picMkLst>
        </pc:picChg>
        <pc:picChg chg="add mod">
          <ac:chgData name="Sofia Turroni" userId="6b1e32f81742b0ea" providerId="LiveId" clId="{DC4C6971-79E6-4341-A333-47A1118616CA}" dt="2025-01-07T09:03:23.419" v="2843" actId="1076"/>
          <ac:picMkLst>
            <pc:docMk/>
            <pc:sldMk cId="586406162" sldId="262"/>
            <ac:picMk id="8" creationId="{737B47E6-59BF-C262-4718-1F178CFB1A14}"/>
          </ac:picMkLst>
        </pc:picChg>
      </pc:sldChg>
      <pc:sldChg chg="addSp delSp modSp new mod">
        <pc:chgData name="Sofia Turroni" userId="6b1e32f81742b0ea" providerId="LiveId" clId="{DC4C6971-79E6-4341-A333-47A1118616CA}" dt="2024-12-19T16:06:22.324" v="2452" actId="20577"/>
        <pc:sldMkLst>
          <pc:docMk/>
          <pc:sldMk cId="1295482084" sldId="263"/>
        </pc:sldMkLst>
        <pc:spChg chg="add mod">
          <ac:chgData name="Sofia Turroni" userId="6b1e32f81742b0ea" providerId="LiveId" clId="{DC4C6971-79E6-4341-A333-47A1118616CA}" dt="2024-12-19T16:06:22.324" v="2452" actId="20577"/>
          <ac:spMkLst>
            <pc:docMk/>
            <pc:sldMk cId="1295482084" sldId="263"/>
            <ac:spMk id="2" creationId="{6BBDF377-808F-B41C-3378-0BC6B3BFF405}"/>
          </ac:spMkLst>
        </pc:spChg>
        <pc:spChg chg="add mod ord">
          <ac:chgData name="Sofia Turroni" userId="6b1e32f81742b0ea" providerId="LiveId" clId="{DC4C6971-79E6-4341-A333-47A1118616CA}" dt="2024-12-19T16:05:03.929" v="2420" actId="167"/>
          <ac:spMkLst>
            <pc:docMk/>
            <pc:sldMk cId="1295482084" sldId="263"/>
            <ac:spMk id="9" creationId="{7564670C-8C28-C6FD-C3D6-AEDBBF00F1FA}"/>
          </ac:spMkLst>
        </pc:spChg>
        <pc:picChg chg="add mod">
          <ac:chgData name="Sofia Turroni" userId="6b1e32f81742b0ea" providerId="LiveId" clId="{DC4C6971-79E6-4341-A333-47A1118616CA}" dt="2024-12-19T15:58:45.951" v="2409" actId="1076"/>
          <ac:picMkLst>
            <pc:docMk/>
            <pc:sldMk cId="1295482084" sldId="263"/>
            <ac:picMk id="6" creationId="{6EEC32AE-5181-4C4D-AF4D-0832E937496F}"/>
          </ac:picMkLst>
        </pc:picChg>
        <pc:picChg chg="add mod">
          <ac:chgData name="Sofia Turroni" userId="6b1e32f81742b0ea" providerId="LiveId" clId="{DC4C6971-79E6-4341-A333-47A1118616CA}" dt="2024-12-19T15:58:51.063" v="2410" actId="1076"/>
          <ac:picMkLst>
            <pc:docMk/>
            <pc:sldMk cId="1295482084" sldId="263"/>
            <ac:picMk id="8" creationId="{E6831D1D-9313-4194-D0E6-116DC93FCD35}"/>
          </ac:picMkLst>
        </pc:picChg>
      </pc:sldChg>
      <pc:sldChg chg="addSp delSp modSp new mod setBg">
        <pc:chgData name="Sofia Turroni" userId="6b1e32f81742b0ea" providerId="LiveId" clId="{DC4C6971-79E6-4341-A333-47A1118616CA}" dt="2025-01-06T17:59:57.481" v="2749" actId="1076"/>
        <pc:sldMkLst>
          <pc:docMk/>
          <pc:sldMk cId="4070648948" sldId="264"/>
        </pc:sldMkLst>
        <pc:spChg chg="add mod ord">
          <ac:chgData name="Sofia Turroni" userId="6b1e32f81742b0ea" providerId="LiveId" clId="{DC4C6971-79E6-4341-A333-47A1118616CA}" dt="2025-01-06T17:59:38.161" v="2744" actId="14100"/>
          <ac:spMkLst>
            <pc:docMk/>
            <pc:sldMk cId="4070648948" sldId="264"/>
            <ac:spMk id="2" creationId="{6A10BC2A-B616-7901-353C-447317F711B9}"/>
          </ac:spMkLst>
        </pc:spChg>
        <pc:spChg chg="add mod">
          <ac:chgData name="Sofia Turroni" userId="6b1e32f81742b0ea" providerId="LiveId" clId="{DC4C6971-79E6-4341-A333-47A1118616CA}" dt="2025-01-06T17:59:57.481" v="2749" actId="1076"/>
          <ac:spMkLst>
            <pc:docMk/>
            <pc:sldMk cId="4070648948" sldId="264"/>
            <ac:spMk id="3" creationId="{4EE6ED14-D368-3D16-2564-66E0077698E5}"/>
          </ac:spMkLst>
        </pc:spChg>
        <pc:spChg chg="add del mod ord">
          <ac:chgData name="Sofia Turroni" userId="6b1e32f81742b0ea" providerId="LiveId" clId="{DC4C6971-79E6-4341-A333-47A1118616CA}" dt="2025-01-06T17:58:30.429" v="2737" actId="478"/>
          <ac:spMkLst>
            <pc:docMk/>
            <pc:sldMk cId="4070648948" sldId="264"/>
            <ac:spMk id="5" creationId="{5D870BFA-1EBD-0EFA-0E4C-6D07FDE72A1D}"/>
          </ac:spMkLst>
        </pc:spChg>
        <pc:spChg chg="add mod">
          <ac:chgData name="Sofia Turroni" userId="6b1e32f81742b0ea" providerId="LiveId" clId="{DC4C6971-79E6-4341-A333-47A1118616CA}" dt="2025-01-06T17:59:54.840" v="2748" actId="1076"/>
          <ac:spMkLst>
            <pc:docMk/>
            <pc:sldMk cId="4070648948" sldId="264"/>
            <ac:spMk id="6" creationId="{09ED1998-3FEA-A6D5-E2E0-A568CD045D81}"/>
          </ac:spMkLst>
        </pc:spChg>
        <pc:picChg chg="add mod">
          <ac:chgData name="Sofia Turroni" userId="6b1e32f81742b0ea" providerId="LiveId" clId="{DC4C6971-79E6-4341-A333-47A1118616CA}" dt="2024-12-19T15:26:47.726" v="2304" actId="1076"/>
          <ac:picMkLst>
            <pc:docMk/>
            <pc:sldMk cId="4070648948" sldId="264"/>
            <ac:picMk id="4" creationId="{9394547B-015E-14D9-386B-90AFB2A74989}"/>
          </ac:picMkLst>
        </pc:picChg>
      </pc:sldChg>
      <pc:sldChg chg="addSp modSp new mod setBg">
        <pc:chgData name="Sofia Turroni" userId="6b1e32f81742b0ea" providerId="LiveId" clId="{DC4C6971-79E6-4341-A333-47A1118616CA}" dt="2024-12-19T16:17:25.643" v="2675" actId="122"/>
        <pc:sldMkLst>
          <pc:docMk/>
          <pc:sldMk cId="1198207163" sldId="265"/>
        </pc:sldMkLst>
        <pc:spChg chg="add mod">
          <ac:chgData name="Sofia Turroni" userId="6b1e32f81742b0ea" providerId="LiveId" clId="{DC4C6971-79E6-4341-A333-47A1118616CA}" dt="2024-12-19T16:17:25.643" v="2675" actId="122"/>
          <ac:spMkLst>
            <pc:docMk/>
            <pc:sldMk cId="1198207163" sldId="265"/>
            <ac:spMk id="2" creationId="{E3A3ADAF-28F0-027F-10A5-2C07C6DBA83F}"/>
          </ac:spMkLst>
        </pc:spChg>
        <pc:spChg chg="add mod">
          <ac:chgData name="Sofia Turroni" userId="6b1e32f81742b0ea" providerId="LiveId" clId="{DC4C6971-79E6-4341-A333-47A1118616CA}" dt="2024-12-19T16:16:19.989" v="2637" actId="1076"/>
          <ac:spMkLst>
            <pc:docMk/>
            <pc:sldMk cId="1198207163" sldId="265"/>
            <ac:spMk id="3" creationId="{10CA7BE0-409B-8AFF-D49C-9A6656712D21}"/>
          </ac:spMkLst>
        </pc:spChg>
      </pc:sldChg>
      <pc:sldChg chg="addSp modSp new mod setBg">
        <pc:chgData name="Sofia Turroni" userId="6b1e32f81742b0ea" providerId="LiveId" clId="{DC4C6971-79E6-4341-A333-47A1118616CA}" dt="2024-12-19T16:10:02.981" v="2518" actId="1076"/>
        <pc:sldMkLst>
          <pc:docMk/>
          <pc:sldMk cId="536355856" sldId="266"/>
        </pc:sldMkLst>
        <pc:spChg chg="add mod">
          <ac:chgData name="Sofia Turroni" userId="6b1e32f81742b0ea" providerId="LiveId" clId="{DC4C6971-79E6-4341-A333-47A1118616CA}" dt="2024-12-19T16:09:46.243" v="2515" actId="1076"/>
          <ac:spMkLst>
            <pc:docMk/>
            <pc:sldMk cId="536355856" sldId="266"/>
            <ac:spMk id="3" creationId="{FEC91A3C-AD95-1893-6CEE-919DD706ECE3}"/>
          </ac:spMkLst>
        </pc:spChg>
        <pc:spChg chg="add mod">
          <ac:chgData name="Sofia Turroni" userId="6b1e32f81742b0ea" providerId="LiveId" clId="{DC4C6971-79E6-4341-A333-47A1118616CA}" dt="2024-12-19T14:53:43.983" v="2199" actId="164"/>
          <ac:spMkLst>
            <pc:docMk/>
            <pc:sldMk cId="536355856" sldId="266"/>
            <ac:spMk id="4" creationId="{026C7A7E-0C6C-01B7-F6D1-3F69267C4C46}"/>
          </ac:spMkLst>
        </pc:spChg>
        <pc:grpChg chg="add mod">
          <ac:chgData name="Sofia Turroni" userId="6b1e32f81742b0ea" providerId="LiveId" clId="{DC4C6971-79E6-4341-A333-47A1118616CA}" dt="2024-12-19T16:09:53.010" v="2517" actId="1076"/>
          <ac:grpSpMkLst>
            <pc:docMk/>
            <pc:sldMk cId="536355856" sldId="266"/>
            <ac:grpSpMk id="6" creationId="{E8D62F19-7E3A-501D-250D-B26960245CEE}"/>
          </ac:grpSpMkLst>
        </pc:grpChg>
        <pc:graphicFrameChg chg="add mod modGraphic">
          <ac:chgData name="Sofia Turroni" userId="6b1e32f81742b0ea" providerId="LiveId" clId="{DC4C6971-79E6-4341-A333-47A1118616CA}" dt="2024-12-19T16:10:02.981" v="2518" actId="1076"/>
          <ac:graphicFrameMkLst>
            <pc:docMk/>
            <pc:sldMk cId="536355856" sldId="266"/>
            <ac:graphicFrameMk id="5" creationId="{7A3225A5-0813-5EAD-E19B-415091290321}"/>
          </ac:graphicFrameMkLst>
        </pc:graphicFrameChg>
        <pc:picChg chg="add mod">
          <ac:chgData name="Sofia Turroni" userId="6b1e32f81742b0ea" providerId="LiveId" clId="{DC4C6971-79E6-4341-A333-47A1118616CA}" dt="2024-12-19T14:53:43.983" v="2199" actId="164"/>
          <ac:picMkLst>
            <pc:docMk/>
            <pc:sldMk cId="536355856" sldId="266"/>
            <ac:picMk id="2" creationId="{B566432F-EBC4-0EE3-3F4B-24C2DE44B9A2}"/>
          </ac:picMkLst>
        </pc:picChg>
      </pc:sldChg>
      <pc:sldChg chg="addSp delSp modSp new mod">
        <pc:chgData name="Sofia Turroni" userId="6b1e32f81742b0ea" providerId="LiveId" clId="{DC4C6971-79E6-4341-A333-47A1118616CA}" dt="2025-01-06T17:54:49.009" v="2714" actId="207"/>
        <pc:sldMkLst>
          <pc:docMk/>
          <pc:sldMk cId="983905431" sldId="267"/>
        </pc:sldMkLst>
        <pc:spChg chg="add mod">
          <ac:chgData name="Sofia Turroni" userId="6b1e32f81742b0ea" providerId="LiveId" clId="{DC4C6971-79E6-4341-A333-47A1118616CA}" dt="2025-01-06T17:54:44.859" v="2713" actId="207"/>
          <ac:spMkLst>
            <pc:docMk/>
            <pc:sldMk cId="983905431" sldId="267"/>
            <ac:spMk id="3" creationId="{8A2314F7-6875-4CEB-C4F2-BE22E4E2BFCF}"/>
          </ac:spMkLst>
        </pc:spChg>
        <pc:spChg chg="add mod">
          <ac:chgData name="Sofia Turroni" userId="6b1e32f81742b0ea" providerId="LiveId" clId="{DC4C6971-79E6-4341-A333-47A1118616CA}" dt="2025-01-06T17:54:49.009" v="2714" actId="207"/>
          <ac:spMkLst>
            <pc:docMk/>
            <pc:sldMk cId="983905431" sldId="267"/>
            <ac:spMk id="4" creationId="{7F13E957-DE4F-EDCB-61C0-04CF7D24FDD9}"/>
          </ac:spMkLst>
        </pc:spChg>
        <pc:spChg chg="add mod">
          <ac:chgData name="Sofia Turroni" userId="6b1e32f81742b0ea" providerId="LiveId" clId="{DC4C6971-79E6-4341-A333-47A1118616CA}" dt="2024-12-19T16:10:39.386" v="2528" actId="1076"/>
          <ac:spMkLst>
            <pc:docMk/>
            <pc:sldMk cId="983905431" sldId="267"/>
            <ac:spMk id="7" creationId="{0BF6756E-3C91-736A-A473-8969997F29B8}"/>
          </ac:spMkLst>
        </pc:spChg>
        <pc:spChg chg="add mod">
          <ac:chgData name="Sofia Turroni" userId="6b1e32f81742b0ea" providerId="LiveId" clId="{DC4C6971-79E6-4341-A333-47A1118616CA}" dt="2024-12-19T16:11:30.818" v="2549" actId="1076"/>
          <ac:spMkLst>
            <pc:docMk/>
            <pc:sldMk cId="983905431" sldId="267"/>
            <ac:spMk id="8" creationId="{5EB2FCFE-08AD-5D59-BE55-84700733BA66}"/>
          </ac:spMkLst>
        </pc:spChg>
        <pc:graphicFrameChg chg="add mod modGraphic">
          <ac:chgData name="Sofia Turroni" userId="6b1e32f81742b0ea" providerId="LiveId" clId="{DC4C6971-79E6-4341-A333-47A1118616CA}" dt="2025-01-06T17:54:34.167" v="2710" actId="207"/>
          <ac:graphicFrameMkLst>
            <pc:docMk/>
            <pc:sldMk cId="983905431" sldId="267"/>
            <ac:graphicFrameMk id="2" creationId="{43A6EE13-365D-B756-153C-C6983D965453}"/>
          </ac:graphicFrameMkLst>
        </pc:graphicFrameChg>
        <pc:graphicFrameChg chg="add del mod">
          <ac:chgData name="Sofia Turroni" userId="6b1e32f81742b0ea" providerId="LiveId" clId="{DC4C6971-79E6-4341-A333-47A1118616CA}" dt="2025-01-06T17:54:39.553" v="2712" actId="478"/>
          <ac:graphicFrameMkLst>
            <pc:docMk/>
            <pc:sldMk cId="983905431" sldId="267"/>
            <ac:graphicFrameMk id="5" creationId="{A78F0342-5ECE-D1C8-ADC7-439E2251A2A0}"/>
          </ac:graphicFrameMkLst>
        </pc:graphicFrameChg>
        <pc:cxnChg chg="add mod">
          <ac:chgData name="Sofia Turroni" userId="6b1e32f81742b0ea" providerId="LiveId" clId="{DC4C6971-79E6-4341-A333-47A1118616CA}" dt="2024-12-19T15:04:21.261" v="2258" actId="1076"/>
          <ac:cxnSpMkLst>
            <pc:docMk/>
            <pc:sldMk cId="983905431" sldId="267"/>
            <ac:cxnSpMk id="6" creationId="{AADB8C63-FE65-FD58-20D9-DAE8800DA632}"/>
          </ac:cxnSpMkLst>
        </pc:cxnChg>
      </pc:sldChg>
      <pc:sldChg chg="addSp modSp new mod">
        <pc:chgData name="Sofia Turroni" userId="6b1e32f81742b0ea" providerId="LiveId" clId="{DC4C6971-79E6-4341-A333-47A1118616CA}" dt="2025-01-07T08:46:03.895" v="2826" actId="1076"/>
        <pc:sldMkLst>
          <pc:docMk/>
          <pc:sldMk cId="1204700792" sldId="268"/>
        </pc:sldMkLst>
        <pc:spChg chg="add mod">
          <ac:chgData name="Sofia Turroni" userId="6b1e32f81742b0ea" providerId="LiveId" clId="{DC4C6971-79E6-4341-A333-47A1118616CA}" dt="2025-01-07T08:45:47.363" v="2823"/>
          <ac:spMkLst>
            <pc:docMk/>
            <pc:sldMk cId="1204700792" sldId="268"/>
            <ac:spMk id="2" creationId="{61CE2974-7271-A072-DB47-C75DA1D2637A}"/>
          </ac:spMkLst>
        </pc:spChg>
        <pc:spChg chg="add mod">
          <ac:chgData name="Sofia Turroni" userId="6b1e32f81742b0ea" providerId="LiveId" clId="{DC4C6971-79E6-4341-A333-47A1118616CA}" dt="2025-01-07T08:45:54.138" v="2824"/>
          <ac:spMkLst>
            <pc:docMk/>
            <pc:sldMk cId="1204700792" sldId="268"/>
            <ac:spMk id="4" creationId="{B4719E4C-0BD3-1A77-C5BB-4AF87601527A}"/>
          </ac:spMkLst>
        </pc:spChg>
        <pc:picChg chg="add mod">
          <ac:chgData name="Sofia Turroni" userId="6b1e32f81742b0ea" providerId="LiveId" clId="{DC4C6971-79E6-4341-A333-47A1118616CA}" dt="2025-01-07T08:46:03.895" v="2826" actId="1076"/>
          <ac:picMkLst>
            <pc:docMk/>
            <pc:sldMk cId="1204700792" sldId="268"/>
            <ac:picMk id="3" creationId="{48805E86-ED1E-98B8-CE14-6EE6B35A5B74}"/>
          </ac:picMkLst>
        </pc:picChg>
        <pc:picChg chg="add mod">
          <ac:chgData name="Sofia Turroni" userId="6b1e32f81742b0ea" providerId="LiveId" clId="{DC4C6971-79E6-4341-A333-47A1118616CA}" dt="2025-01-07T08:45:58.468" v="2825" actId="1076"/>
          <ac:picMkLst>
            <pc:docMk/>
            <pc:sldMk cId="1204700792" sldId="268"/>
            <ac:picMk id="5" creationId="{5085BAE4-3103-78DD-FF7C-43A3367BDD65}"/>
          </ac:picMkLst>
        </pc:picChg>
      </pc:sldChg>
      <pc:sldChg chg="addSp delSp modSp add mod ord">
        <pc:chgData name="Sofia Turroni" userId="6b1e32f81742b0ea" providerId="LiveId" clId="{DC4C6971-79E6-4341-A333-47A1118616CA}" dt="2025-01-07T09:06:23.138" v="2888"/>
        <pc:sldMkLst>
          <pc:docMk/>
          <pc:sldMk cId="903089359" sldId="269"/>
        </pc:sldMkLst>
        <pc:spChg chg="del">
          <ac:chgData name="Sofia Turroni" userId="6b1e32f81742b0ea" providerId="LiveId" clId="{DC4C6971-79E6-4341-A333-47A1118616CA}" dt="2025-01-07T09:04:21.101" v="2853" actId="478"/>
          <ac:spMkLst>
            <pc:docMk/>
            <pc:sldMk cId="903089359" sldId="269"/>
            <ac:spMk id="5" creationId="{07AB5F6E-EE07-8160-369A-8ACF17169C17}"/>
          </ac:spMkLst>
        </pc:spChg>
        <pc:spChg chg="add mod">
          <ac:chgData name="Sofia Turroni" userId="6b1e32f81742b0ea" providerId="LiveId" clId="{DC4C6971-79E6-4341-A333-47A1118616CA}" dt="2025-01-07T09:05:13.129" v="2870" actId="113"/>
          <ac:spMkLst>
            <pc:docMk/>
            <pc:sldMk cId="903089359" sldId="269"/>
            <ac:spMk id="12" creationId="{9672E9CE-EE9C-F4FB-817F-2A131428F154}"/>
          </ac:spMkLst>
        </pc:spChg>
        <pc:spChg chg="add mod">
          <ac:chgData name="Sofia Turroni" userId="6b1e32f81742b0ea" providerId="LiveId" clId="{DC4C6971-79E6-4341-A333-47A1118616CA}" dt="2025-01-07T09:05:21.283" v="2874" actId="20577"/>
          <ac:spMkLst>
            <pc:docMk/>
            <pc:sldMk cId="903089359" sldId="269"/>
            <ac:spMk id="13" creationId="{D41F9BB7-C55A-2EB0-CFC6-0D48FFCF07E5}"/>
          </ac:spMkLst>
        </pc:spChg>
        <pc:spChg chg="del">
          <ac:chgData name="Sofia Turroni" userId="6b1e32f81742b0ea" providerId="LiveId" clId="{DC4C6971-79E6-4341-A333-47A1118616CA}" dt="2025-01-07T09:04:18.511" v="2852" actId="478"/>
          <ac:spMkLst>
            <pc:docMk/>
            <pc:sldMk cId="903089359" sldId="269"/>
            <ac:spMk id="23" creationId="{18C621DE-28F8-5D2D-E8ED-E47458DD04E4}"/>
          </ac:spMkLst>
        </pc:spChg>
        <pc:picChg chg="del">
          <ac:chgData name="Sofia Turroni" userId="6b1e32f81742b0ea" providerId="LiveId" clId="{DC4C6971-79E6-4341-A333-47A1118616CA}" dt="2025-01-07T09:04:25.477" v="2856" actId="478"/>
          <ac:picMkLst>
            <pc:docMk/>
            <pc:sldMk cId="903089359" sldId="269"/>
            <ac:picMk id="4" creationId="{40270C71-8100-E5C7-F426-44AAF70FC505}"/>
          </ac:picMkLst>
        </pc:picChg>
        <pc:picChg chg="add mod">
          <ac:chgData name="Sofia Turroni" userId="6b1e32f81742b0ea" providerId="LiveId" clId="{DC4C6971-79E6-4341-A333-47A1118616CA}" dt="2025-01-07T09:04:40.474" v="2863" actId="1076"/>
          <ac:picMkLst>
            <pc:docMk/>
            <pc:sldMk cId="903089359" sldId="269"/>
            <ac:picMk id="11" creationId="{6B6A5CFA-163B-11FE-A72C-D09981BF2E21}"/>
          </ac:picMkLst>
        </pc:picChg>
        <pc:picChg chg="del">
          <ac:chgData name="Sofia Turroni" userId="6b1e32f81742b0ea" providerId="LiveId" clId="{DC4C6971-79E6-4341-A333-47A1118616CA}" dt="2025-01-07T09:04:22.775" v="2854" actId="478"/>
          <ac:picMkLst>
            <pc:docMk/>
            <pc:sldMk cId="903089359" sldId="269"/>
            <ac:picMk id="18" creationId="{CCDD0B03-BA0D-0284-B559-5C468E8F5947}"/>
          </ac:picMkLst>
        </pc:picChg>
        <pc:picChg chg="del">
          <ac:chgData name="Sofia Turroni" userId="6b1e32f81742b0ea" providerId="LiveId" clId="{DC4C6971-79E6-4341-A333-47A1118616CA}" dt="2025-01-07T09:04:24.152" v="2855" actId="478"/>
          <ac:picMkLst>
            <pc:docMk/>
            <pc:sldMk cId="903089359" sldId="269"/>
            <ac:picMk id="22" creationId="{767AD878-4E80-4DA4-E877-E0AFC76E52B1}"/>
          </ac:picMkLst>
        </pc:picChg>
      </pc:sldChg>
      <pc:sldMasterChg chg="add del addSldLayout delSldLayout">
        <pc:chgData name="Sofia Turroni" userId="6b1e32f81742b0ea" providerId="LiveId" clId="{DC4C6971-79E6-4341-A333-47A1118616CA}" dt="2024-12-18T15:22:33.544" v="112" actId="26606"/>
        <pc:sldMasterMkLst>
          <pc:docMk/>
          <pc:sldMasterMk cId="3907085783" sldId="2147483648"/>
        </pc:sldMasterMkLst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2089257103" sldId="2147483649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2237088860" sldId="2147483650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1300746556" sldId="2147483651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3299885124" sldId="2147483652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3006725394" sldId="2147483653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959469820" sldId="2147483654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3374832296" sldId="2147483655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2922480942" sldId="2147483656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1863342106" sldId="2147483657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1386946460" sldId="2147483658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3907085783" sldId="2147483648"/>
            <pc:sldLayoutMk cId="3500341892" sldId="2147483659"/>
          </pc:sldLayoutMkLst>
        </pc:sldLayoutChg>
      </pc:sldMasterChg>
      <pc:sldMasterChg chg="add del addSldLayout delSldLayout">
        <pc:chgData name="Sofia Turroni" userId="6b1e32f81742b0ea" providerId="LiveId" clId="{DC4C6971-79E6-4341-A333-47A1118616CA}" dt="2024-12-18T15:22:33.544" v="112" actId="26606"/>
        <pc:sldMasterMkLst>
          <pc:docMk/>
          <pc:sldMasterMk cId="4020194579" sldId="2147483673"/>
        </pc:sldMasterMkLst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1518989523" sldId="2147483662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3202719460" sldId="2147483663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3605626596" sldId="2147483664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134916993" sldId="2147483665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3633467223" sldId="2147483666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2906000824" sldId="2147483667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3094320870" sldId="2147483668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2601949629" sldId="2147483669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3894825648" sldId="2147483670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870906159" sldId="2147483671"/>
          </pc:sldLayoutMkLst>
        </pc:sldLayoutChg>
        <pc:sldLayoutChg chg="add del">
          <pc:chgData name="Sofia Turroni" userId="6b1e32f81742b0ea" providerId="LiveId" clId="{DC4C6971-79E6-4341-A333-47A1118616CA}" dt="2024-12-18T15:22:33.544" v="112" actId="26606"/>
          <pc:sldLayoutMkLst>
            <pc:docMk/>
            <pc:sldMasterMk cId="4020194579" sldId="2147483673"/>
            <pc:sldLayoutMk cId="2822029985" sldId="2147483672"/>
          </pc:sldLayoutMkLst>
        </pc:sldLayoutChg>
      </pc:sldMasterChg>
      <pc:sldMasterChg chg="add del addSldLayout delSldLayout">
        <pc:chgData name="Sofia Turroni" userId="6b1e32f81742b0ea" providerId="LiveId" clId="{DC4C6971-79E6-4341-A333-47A1118616CA}" dt="2024-12-18T15:20:18.857" v="103" actId="26606"/>
        <pc:sldMasterMkLst>
          <pc:docMk/>
          <pc:sldMasterMk cId="839541535" sldId="2147483712"/>
        </pc:sldMasterMkLst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2244350826" sldId="2147483701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3509006129" sldId="2147483702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4201914712" sldId="2147483703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2560922922" sldId="2147483704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3274934625" sldId="2147483705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407847150" sldId="2147483706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1172153620" sldId="2147483707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2756527174" sldId="2147483708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1745467394" sldId="2147483709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3032341296" sldId="2147483710"/>
          </pc:sldLayoutMkLst>
        </pc:sldLayoutChg>
        <pc:sldLayoutChg chg="add del">
          <pc:chgData name="Sofia Turroni" userId="6b1e32f81742b0ea" providerId="LiveId" clId="{DC4C6971-79E6-4341-A333-47A1118616CA}" dt="2024-12-18T15:20:18.857" v="103" actId="26606"/>
          <pc:sldLayoutMkLst>
            <pc:docMk/>
            <pc:sldMasterMk cId="839541535" sldId="2147483712"/>
            <pc:sldLayoutMk cId="613638159" sldId="2147483711"/>
          </pc:sldLayoutMkLst>
        </pc:sldLayoutChg>
      </pc:sldMasterChg>
    </pc:docChg>
  </pc:docChgLst>
</pc:chgInfo>
</file>

<file path=ppt/comments/modernComment_103_A42576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5F1C80-E2A7-5D45-8C00-F5451501602E}" authorId="{635C842B-7CEA-8412-F04B-8274DF642D03}" created="2025-01-09T09:58:23.394">
    <pc:sldMkLst xmlns:pc="http://schemas.microsoft.com/office/powerpoint/2013/main/command">
      <pc:docMk/>
      <pc:sldMk cId="2753918485" sldId="259"/>
    </pc:sldMkLst>
    <p188:txBody>
      <a:bodyPr/>
      <a:lstStyle/>
      <a:p>
        <a:r>
          <a:rPr lang="it-IT"/>
          <a:t>Jjfjfjdjvsdljv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8645E-F48E-4A12-9A9C-48B495354C4D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FE9C7A-BAB1-4843-A03B-28247D650EC3}">
      <dgm:prSet custT="1"/>
      <dgm:spPr>
        <a:solidFill>
          <a:srgbClr val="E68828"/>
        </a:solidFill>
      </dgm:spPr>
      <dgm:t>
        <a:bodyPr/>
        <a:lstStyle/>
        <a:p>
          <a:r>
            <a:rPr lang="it-IT" sz="1200" b="1" dirty="0" err="1"/>
            <a:t>Remove</a:t>
          </a:r>
          <a:r>
            <a:rPr lang="it-IT" sz="1200" b="1" dirty="0"/>
            <a:t> </a:t>
          </a:r>
          <a:r>
            <a:rPr lang="it-IT" sz="1200" b="1" dirty="0" err="1"/>
            <a:t>punctuation</a:t>
          </a:r>
          <a:endParaRPr lang="en-US" sz="1200" b="1" dirty="0"/>
        </a:p>
      </dgm:t>
    </dgm:pt>
    <dgm:pt modelId="{23311140-EB90-4F73-B78E-7FCCE89BD369}" type="parTrans" cxnId="{8729A8A0-216C-474E-B358-BEB50AA1396B}">
      <dgm:prSet/>
      <dgm:spPr/>
      <dgm:t>
        <a:bodyPr/>
        <a:lstStyle/>
        <a:p>
          <a:endParaRPr lang="en-US"/>
        </a:p>
      </dgm:t>
    </dgm:pt>
    <dgm:pt modelId="{20287070-E0E7-4E09-9834-B986A4B7F61D}" type="sibTrans" cxnId="{8729A8A0-216C-474E-B358-BEB50AA1396B}">
      <dgm:prSet/>
      <dgm:spPr/>
      <dgm:t>
        <a:bodyPr/>
        <a:lstStyle/>
        <a:p>
          <a:endParaRPr lang="en-US"/>
        </a:p>
      </dgm:t>
    </dgm:pt>
    <dgm:pt modelId="{608495E7-FD97-4201-B7B8-ED9CFAE394DE}">
      <dgm:prSet custT="1"/>
      <dgm:spPr>
        <a:solidFill>
          <a:srgbClr val="D4B61E"/>
        </a:solidFill>
      </dgm:spPr>
      <dgm:t>
        <a:bodyPr/>
        <a:lstStyle/>
        <a:p>
          <a:r>
            <a:rPr lang="it-IT" sz="1200" b="1" dirty="0" err="1"/>
            <a:t>Remove</a:t>
          </a:r>
          <a:r>
            <a:rPr lang="it-IT" sz="1200" b="1" dirty="0"/>
            <a:t> stop words</a:t>
          </a:r>
          <a:endParaRPr lang="en-US" sz="1200" b="1" dirty="0"/>
        </a:p>
      </dgm:t>
    </dgm:pt>
    <dgm:pt modelId="{29A8D876-6435-4322-9EE2-2954A6A2970E}" type="parTrans" cxnId="{908644C4-5E26-494C-A37C-BAD6D68E8536}">
      <dgm:prSet/>
      <dgm:spPr/>
      <dgm:t>
        <a:bodyPr/>
        <a:lstStyle/>
        <a:p>
          <a:endParaRPr lang="en-US"/>
        </a:p>
      </dgm:t>
    </dgm:pt>
    <dgm:pt modelId="{20B7399D-4ECF-4FEA-9003-630052DFEABE}" type="sibTrans" cxnId="{908644C4-5E26-494C-A37C-BAD6D68E8536}">
      <dgm:prSet/>
      <dgm:spPr/>
      <dgm:t>
        <a:bodyPr/>
        <a:lstStyle/>
        <a:p>
          <a:endParaRPr lang="en-US"/>
        </a:p>
      </dgm:t>
    </dgm:pt>
    <dgm:pt modelId="{E6F4CBD5-4ED7-4445-B73A-19776DD03C3A}">
      <dgm:prSet custT="1"/>
      <dgm:spPr>
        <a:solidFill>
          <a:srgbClr val="A0B91E"/>
        </a:solidFill>
      </dgm:spPr>
      <dgm:t>
        <a:bodyPr/>
        <a:lstStyle/>
        <a:p>
          <a:r>
            <a:rPr lang="it-IT" sz="1200" b="1" dirty="0" err="1"/>
            <a:t>Remove</a:t>
          </a:r>
          <a:r>
            <a:rPr lang="it-IT" sz="1200" b="1" dirty="0"/>
            <a:t> multiple </a:t>
          </a:r>
          <a:r>
            <a:rPr lang="it-IT" sz="1200" b="1" dirty="0" err="1"/>
            <a:t>letters</a:t>
          </a:r>
          <a:endParaRPr lang="en-US" sz="1200" b="1" dirty="0"/>
        </a:p>
      </dgm:t>
    </dgm:pt>
    <dgm:pt modelId="{E3015132-7702-41DA-BB58-B385A681541A}" type="parTrans" cxnId="{09EAAE6A-04EA-4CBF-BDEB-653733948A99}">
      <dgm:prSet/>
      <dgm:spPr/>
      <dgm:t>
        <a:bodyPr/>
        <a:lstStyle/>
        <a:p>
          <a:endParaRPr lang="en-US"/>
        </a:p>
      </dgm:t>
    </dgm:pt>
    <dgm:pt modelId="{B1645193-77EC-4471-AB74-BBCA3A96F305}" type="sibTrans" cxnId="{09EAAE6A-04EA-4CBF-BDEB-653733948A99}">
      <dgm:prSet/>
      <dgm:spPr/>
      <dgm:t>
        <a:bodyPr/>
        <a:lstStyle/>
        <a:p>
          <a:endParaRPr lang="en-US"/>
        </a:p>
      </dgm:t>
    </dgm:pt>
    <dgm:pt modelId="{B927D66A-BEDF-4AF3-9EF6-256625835B41}">
      <dgm:prSet custT="1"/>
      <dgm:spPr>
        <a:solidFill>
          <a:srgbClr val="609E1D"/>
        </a:solidFill>
      </dgm:spPr>
      <dgm:t>
        <a:bodyPr/>
        <a:lstStyle/>
        <a:p>
          <a:r>
            <a:rPr lang="it-IT" sz="1200" b="1" dirty="0" err="1"/>
            <a:t>Remove</a:t>
          </a:r>
          <a:r>
            <a:rPr lang="it-IT" sz="1200" b="1" dirty="0"/>
            <a:t> </a:t>
          </a:r>
          <a:r>
            <a:rPr lang="it-IT" sz="1200" b="1" dirty="0" err="1"/>
            <a:t>numbers</a:t>
          </a:r>
          <a:endParaRPr lang="en-US" sz="1200" b="1" dirty="0"/>
        </a:p>
      </dgm:t>
    </dgm:pt>
    <dgm:pt modelId="{414A9193-DC32-4E13-ABC2-23A8D61A13F9}" type="parTrans" cxnId="{A858E5A3-D8A2-42DF-A58E-14EC5C5F3E1F}">
      <dgm:prSet/>
      <dgm:spPr/>
      <dgm:t>
        <a:bodyPr/>
        <a:lstStyle/>
        <a:p>
          <a:endParaRPr lang="en-US"/>
        </a:p>
      </dgm:t>
    </dgm:pt>
    <dgm:pt modelId="{05055393-D21B-4103-8419-010607F24E40}" type="sibTrans" cxnId="{A858E5A3-D8A2-42DF-A58E-14EC5C5F3E1F}">
      <dgm:prSet/>
      <dgm:spPr/>
      <dgm:t>
        <a:bodyPr/>
        <a:lstStyle/>
        <a:p>
          <a:endParaRPr lang="en-US"/>
        </a:p>
      </dgm:t>
    </dgm:pt>
    <dgm:pt modelId="{AC6F231F-6E69-4D1E-9E5C-C783FC9382B9}">
      <dgm:prSet/>
      <dgm:spPr>
        <a:solidFill>
          <a:srgbClr val="2F841C"/>
        </a:solidFill>
      </dgm:spPr>
      <dgm:t>
        <a:bodyPr/>
        <a:lstStyle/>
        <a:p>
          <a:r>
            <a:rPr lang="it-IT" b="1" dirty="0" err="1"/>
            <a:t>Lemmatization</a:t>
          </a:r>
          <a:endParaRPr lang="en-US" b="1" dirty="0"/>
        </a:p>
      </dgm:t>
    </dgm:pt>
    <dgm:pt modelId="{429058B8-5D34-462E-A277-C46963BEF255}" type="parTrans" cxnId="{1B55502D-C07C-473B-AC60-86A19538F3D8}">
      <dgm:prSet/>
      <dgm:spPr/>
      <dgm:t>
        <a:bodyPr/>
        <a:lstStyle/>
        <a:p>
          <a:endParaRPr lang="en-US"/>
        </a:p>
      </dgm:t>
    </dgm:pt>
    <dgm:pt modelId="{B92ABEB9-4AC3-4CA8-81A4-5CD1955A23DB}" type="sibTrans" cxnId="{1B55502D-C07C-473B-AC60-86A19538F3D8}">
      <dgm:prSet/>
      <dgm:spPr/>
      <dgm:t>
        <a:bodyPr/>
        <a:lstStyle/>
        <a:p>
          <a:endParaRPr lang="en-US"/>
        </a:p>
      </dgm:t>
    </dgm:pt>
    <dgm:pt modelId="{EBFF5E1D-8EDA-4659-9984-C0A3F862EAC0}">
      <dgm:prSet custT="1"/>
      <dgm:spPr>
        <a:solidFill>
          <a:srgbClr val="2F841C"/>
        </a:solidFill>
      </dgm:spPr>
      <dgm:t>
        <a:bodyPr/>
        <a:lstStyle/>
        <a:p>
          <a:r>
            <a:rPr lang="it-IT" sz="1200" b="1" dirty="0" err="1"/>
            <a:t>Lowering</a:t>
          </a:r>
          <a:endParaRPr lang="en-US" sz="1200" b="1" dirty="0"/>
        </a:p>
      </dgm:t>
    </dgm:pt>
    <dgm:pt modelId="{9B6E443C-C0BD-44CA-B790-C160AF45F108}" type="parTrans" cxnId="{5A367B41-1F6B-4ACD-AD38-71A36AFD3561}">
      <dgm:prSet/>
      <dgm:spPr/>
      <dgm:t>
        <a:bodyPr/>
        <a:lstStyle/>
        <a:p>
          <a:endParaRPr lang="en-US"/>
        </a:p>
      </dgm:t>
    </dgm:pt>
    <dgm:pt modelId="{F67C95E9-0EBD-4448-B39F-D465B0809066}" type="sibTrans" cxnId="{5A367B41-1F6B-4ACD-AD38-71A36AFD3561}">
      <dgm:prSet/>
      <dgm:spPr/>
      <dgm:t>
        <a:bodyPr/>
        <a:lstStyle/>
        <a:p>
          <a:endParaRPr lang="en-US"/>
        </a:p>
      </dgm:t>
    </dgm:pt>
    <dgm:pt modelId="{EFC39581-5D3B-49AF-969B-29040F6C8F08}" type="pres">
      <dgm:prSet presAssocID="{EED8645E-F48E-4A12-9A9C-48B495354C4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266CFBC-134A-4092-BFCD-E19268ACF58A}" type="pres">
      <dgm:prSet presAssocID="{EBFF5E1D-8EDA-4659-9984-C0A3F862EAC0}" presName="Accent6" presStyleCnt="0"/>
      <dgm:spPr/>
    </dgm:pt>
    <dgm:pt modelId="{81D023FB-8030-44F6-9CB3-7C76481DD5D1}" type="pres">
      <dgm:prSet presAssocID="{EBFF5E1D-8EDA-4659-9984-C0A3F862EAC0}" presName="Accent" presStyleLbl="node1" presStyleIdx="0" presStyleCnt="12"/>
      <dgm:spPr>
        <a:solidFill>
          <a:srgbClr val="609E1D"/>
        </a:solidFill>
      </dgm:spPr>
    </dgm:pt>
    <dgm:pt modelId="{7C56D2C4-474E-46C7-B9EF-1739A9ED7BCB}" type="pres">
      <dgm:prSet presAssocID="{EBFF5E1D-8EDA-4659-9984-C0A3F862EAC0}" presName="ParentBackground6" presStyleCnt="0"/>
      <dgm:spPr/>
    </dgm:pt>
    <dgm:pt modelId="{3BDDB551-6D24-426B-9ABF-5CC6D1E9BC83}" type="pres">
      <dgm:prSet presAssocID="{EBFF5E1D-8EDA-4659-9984-C0A3F862EAC0}" presName="ParentBackground" presStyleLbl="node1" presStyleIdx="1" presStyleCnt="12"/>
      <dgm:spPr/>
    </dgm:pt>
    <dgm:pt modelId="{33C728A9-CB5D-4410-A648-897A600436C2}" type="pres">
      <dgm:prSet presAssocID="{EBFF5E1D-8EDA-4659-9984-C0A3F862EAC0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5BCF5EDF-066B-40F2-A59D-226FB21ED7B7}" type="pres">
      <dgm:prSet presAssocID="{AC6F231F-6E69-4D1E-9E5C-C783FC9382B9}" presName="Accent5" presStyleCnt="0"/>
      <dgm:spPr/>
    </dgm:pt>
    <dgm:pt modelId="{BC8A4932-4D1C-4930-AEDE-F2D1A8FCA369}" type="pres">
      <dgm:prSet presAssocID="{AC6F231F-6E69-4D1E-9E5C-C783FC9382B9}" presName="Accent" presStyleLbl="node1" presStyleIdx="2" presStyleCnt="12"/>
      <dgm:spPr>
        <a:solidFill>
          <a:srgbClr val="46911C"/>
        </a:solidFill>
      </dgm:spPr>
    </dgm:pt>
    <dgm:pt modelId="{7C00F432-96BA-46F3-A5FF-3F15079D84C0}" type="pres">
      <dgm:prSet presAssocID="{AC6F231F-6E69-4D1E-9E5C-C783FC9382B9}" presName="ParentBackground5" presStyleCnt="0"/>
      <dgm:spPr/>
    </dgm:pt>
    <dgm:pt modelId="{2A555443-0857-40AC-A561-4A21E06F489E}" type="pres">
      <dgm:prSet presAssocID="{AC6F231F-6E69-4D1E-9E5C-C783FC9382B9}" presName="ParentBackground" presStyleLbl="node1" presStyleIdx="3" presStyleCnt="12"/>
      <dgm:spPr/>
    </dgm:pt>
    <dgm:pt modelId="{2C746327-FF9D-4F24-B59F-6A0AE82C0CB7}" type="pres">
      <dgm:prSet presAssocID="{AC6F231F-6E69-4D1E-9E5C-C783FC9382B9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9348968-E2D1-4D93-A451-D0A55CB94C0B}" type="pres">
      <dgm:prSet presAssocID="{B927D66A-BEDF-4AF3-9EF6-256625835B41}" presName="Accent4" presStyleCnt="0"/>
      <dgm:spPr/>
    </dgm:pt>
    <dgm:pt modelId="{AF04E3BB-3256-4251-A228-422CBDD17B5E}" type="pres">
      <dgm:prSet presAssocID="{B927D66A-BEDF-4AF3-9EF6-256625835B41}" presName="Accent" presStyleLbl="node1" presStyleIdx="4" presStyleCnt="12"/>
      <dgm:spPr>
        <a:solidFill>
          <a:srgbClr val="7EAB1E"/>
        </a:solidFill>
      </dgm:spPr>
    </dgm:pt>
    <dgm:pt modelId="{A851F1FB-85F4-419A-872E-3EBF3074569D}" type="pres">
      <dgm:prSet presAssocID="{B927D66A-BEDF-4AF3-9EF6-256625835B41}" presName="ParentBackground4" presStyleCnt="0"/>
      <dgm:spPr/>
    </dgm:pt>
    <dgm:pt modelId="{5B4529D3-029D-4234-8FDD-AAEC9D20D5D0}" type="pres">
      <dgm:prSet presAssocID="{B927D66A-BEDF-4AF3-9EF6-256625835B41}" presName="ParentBackground" presStyleLbl="node1" presStyleIdx="5" presStyleCnt="12"/>
      <dgm:spPr/>
    </dgm:pt>
    <dgm:pt modelId="{0EE132E3-E60B-4362-944B-67B5149258BF}" type="pres">
      <dgm:prSet presAssocID="{B927D66A-BEDF-4AF3-9EF6-256625835B41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E8BEEDC-5C31-407F-BE04-DDC9597B782A}" type="pres">
      <dgm:prSet presAssocID="{E6F4CBD5-4ED7-4445-B73A-19776DD03C3A}" presName="Accent3" presStyleCnt="0"/>
      <dgm:spPr/>
    </dgm:pt>
    <dgm:pt modelId="{D8E2D2BF-2F2F-40DB-A5B8-B6B99997A1D0}" type="pres">
      <dgm:prSet presAssocID="{E6F4CBD5-4ED7-4445-B73A-19776DD03C3A}" presName="Accent" presStyleLbl="node1" presStyleIdx="6" presStyleCnt="12"/>
      <dgm:spPr>
        <a:solidFill>
          <a:srgbClr val="C6C51E"/>
        </a:solidFill>
      </dgm:spPr>
    </dgm:pt>
    <dgm:pt modelId="{3B38E69D-E720-424A-80E0-CFF1480B60A9}" type="pres">
      <dgm:prSet presAssocID="{E6F4CBD5-4ED7-4445-B73A-19776DD03C3A}" presName="ParentBackground3" presStyleCnt="0"/>
      <dgm:spPr/>
    </dgm:pt>
    <dgm:pt modelId="{9B345F93-4D99-4477-82CB-275B3DDFD3E1}" type="pres">
      <dgm:prSet presAssocID="{E6F4CBD5-4ED7-4445-B73A-19776DD03C3A}" presName="ParentBackground" presStyleLbl="node1" presStyleIdx="7" presStyleCnt="12"/>
      <dgm:spPr/>
    </dgm:pt>
    <dgm:pt modelId="{9DAC417A-CAA7-421F-A2B3-8674FA5591C9}" type="pres">
      <dgm:prSet presAssocID="{E6F4CBD5-4ED7-4445-B73A-19776DD03C3A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81EBFA23-721F-4A07-B43A-368A63AA26C2}" type="pres">
      <dgm:prSet presAssocID="{608495E7-FD97-4201-B7B8-ED9CFAE394DE}" presName="Accent2" presStyleCnt="0"/>
      <dgm:spPr/>
    </dgm:pt>
    <dgm:pt modelId="{D30C1861-BEE6-4340-9B0E-5BCB95E74AF5}" type="pres">
      <dgm:prSet presAssocID="{608495E7-FD97-4201-B7B8-ED9CFAE394DE}" presName="Accent" presStyleLbl="node1" presStyleIdx="8" presStyleCnt="12"/>
      <dgm:spPr>
        <a:solidFill>
          <a:srgbClr val="E2A11D"/>
        </a:solidFill>
      </dgm:spPr>
    </dgm:pt>
    <dgm:pt modelId="{349DA288-5131-4E08-98C7-5BC6AA6D2B1B}" type="pres">
      <dgm:prSet presAssocID="{608495E7-FD97-4201-B7B8-ED9CFAE394DE}" presName="ParentBackground2" presStyleCnt="0"/>
      <dgm:spPr/>
    </dgm:pt>
    <dgm:pt modelId="{AD8C8001-E1E8-4771-9787-B57B3556DC13}" type="pres">
      <dgm:prSet presAssocID="{608495E7-FD97-4201-B7B8-ED9CFAE394DE}" presName="ParentBackground" presStyleLbl="node1" presStyleIdx="9" presStyleCnt="12"/>
      <dgm:spPr/>
    </dgm:pt>
    <dgm:pt modelId="{BF3B8605-8221-4466-90FE-27975D70F918}" type="pres">
      <dgm:prSet presAssocID="{608495E7-FD97-4201-B7B8-ED9CFAE394DE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CBEC316-F193-4A14-ACE6-E44D85B059BF}" type="pres">
      <dgm:prSet presAssocID="{16FE9C7A-BAB1-4843-A03B-28247D650EC3}" presName="Accent1" presStyleCnt="0"/>
      <dgm:spPr/>
    </dgm:pt>
    <dgm:pt modelId="{2B8200BC-A789-48C3-8DE3-1E60ABC00AE8}" type="pres">
      <dgm:prSet presAssocID="{16FE9C7A-BAB1-4843-A03B-28247D650EC3}" presName="Accent" presStyleLbl="node1" presStyleIdx="10" presStyleCnt="12"/>
      <dgm:spPr>
        <a:solidFill>
          <a:srgbClr val="E97132"/>
        </a:solidFill>
      </dgm:spPr>
    </dgm:pt>
    <dgm:pt modelId="{52E4F93F-2AA1-48A6-8A2D-130A4AAF05D2}" type="pres">
      <dgm:prSet presAssocID="{16FE9C7A-BAB1-4843-A03B-28247D650EC3}" presName="ParentBackground1" presStyleCnt="0"/>
      <dgm:spPr/>
    </dgm:pt>
    <dgm:pt modelId="{63CC283C-B5C3-45ED-A2D1-FAADD8250C22}" type="pres">
      <dgm:prSet presAssocID="{16FE9C7A-BAB1-4843-A03B-28247D650EC3}" presName="ParentBackground" presStyleLbl="node1" presStyleIdx="11" presStyleCnt="12"/>
      <dgm:spPr/>
    </dgm:pt>
    <dgm:pt modelId="{5092A860-225A-45D4-82A8-7C528E410DEE}" type="pres">
      <dgm:prSet presAssocID="{16FE9C7A-BAB1-4843-A03B-28247D650EC3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1526F24-AE00-42D5-BFA8-0D61A126611E}" type="presOf" srcId="{608495E7-FD97-4201-B7B8-ED9CFAE394DE}" destId="{BF3B8605-8221-4466-90FE-27975D70F918}" srcOrd="1" destOrd="0" presId="urn:microsoft.com/office/officeart/2018/layout/CircleProcess"/>
    <dgm:cxn modelId="{52CDA027-D4A6-4128-8920-7BE57828CF14}" type="presOf" srcId="{608495E7-FD97-4201-B7B8-ED9CFAE394DE}" destId="{AD8C8001-E1E8-4771-9787-B57B3556DC13}" srcOrd="0" destOrd="0" presId="urn:microsoft.com/office/officeart/2018/layout/CircleProcess"/>
    <dgm:cxn modelId="{1B55502D-C07C-473B-AC60-86A19538F3D8}" srcId="{EED8645E-F48E-4A12-9A9C-48B495354C4D}" destId="{AC6F231F-6E69-4D1E-9E5C-C783FC9382B9}" srcOrd="4" destOrd="0" parTransId="{429058B8-5D34-462E-A277-C46963BEF255}" sibTransId="{B92ABEB9-4AC3-4CA8-81A4-5CD1955A23DB}"/>
    <dgm:cxn modelId="{5A367B41-1F6B-4ACD-AD38-71A36AFD3561}" srcId="{EED8645E-F48E-4A12-9A9C-48B495354C4D}" destId="{EBFF5E1D-8EDA-4659-9984-C0A3F862EAC0}" srcOrd="5" destOrd="0" parTransId="{9B6E443C-C0BD-44CA-B790-C160AF45F108}" sibTransId="{F67C95E9-0EBD-4448-B39F-D465B0809066}"/>
    <dgm:cxn modelId="{F41BC448-A46B-4486-9512-98BE23B383C4}" type="presOf" srcId="{EED8645E-F48E-4A12-9A9C-48B495354C4D}" destId="{EFC39581-5D3B-49AF-969B-29040F6C8F08}" srcOrd="0" destOrd="0" presId="urn:microsoft.com/office/officeart/2018/layout/CircleProcess"/>
    <dgm:cxn modelId="{09EAAE6A-04EA-4CBF-BDEB-653733948A99}" srcId="{EED8645E-F48E-4A12-9A9C-48B495354C4D}" destId="{E6F4CBD5-4ED7-4445-B73A-19776DD03C3A}" srcOrd="2" destOrd="0" parTransId="{E3015132-7702-41DA-BB58-B385A681541A}" sibTransId="{B1645193-77EC-4471-AB74-BBCA3A96F305}"/>
    <dgm:cxn modelId="{9E235871-BA71-444C-9D99-280049B920D4}" type="presOf" srcId="{AC6F231F-6E69-4D1E-9E5C-C783FC9382B9}" destId="{2C746327-FF9D-4F24-B59F-6A0AE82C0CB7}" srcOrd="1" destOrd="0" presId="urn:microsoft.com/office/officeart/2018/layout/CircleProcess"/>
    <dgm:cxn modelId="{C76EC272-19EC-4349-B468-92171DD50768}" type="presOf" srcId="{AC6F231F-6E69-4D1E-9E5C-C783FC9382B9}" destId="{2A555443-0857-40AC-A561-4A21E06F489E}" srcOrd="0" destOrd="0" presId="urn:microsoft.com/office/officeart/2018/layout/CircleProcess"/>
    <dgm:cxn modelId="{7E3B117A-D174-4A92-806A-02FD178708BB}" type="presOf" srcId="{E6F4CBD5-4ED7-4445-B73A-19776DD03C3A}" destId="{9B345F93-4D99-4477-82CB-275B3DDFD3E1}" srcOrd="0" destOrd="0" presId="urn:microsoft.com/office/officeart/2018/layout/CircleProcess"/>
    <dgm:cxn modelId="{F4128C7F-14B7-44F3-ABE2-AE0392C3A59B}" type="presOf" srcId="{B927D66A-BEDF-4AF3-9EF6-256625835B41}" destId="{5B4529D3-029D-4234-8FDD-AAEC9D20D5D0}" srcOrd="0" destOrd="0" presId="urn:microsoft.com/office/officeart/2018/layout/CircleProcess"/>
    <dgm:cxn modelId="{2703228E-76CD-4E3D-8C94-EB0D6D576473}" type="presOf" srcId="{16FE9C7A-BAB1-4843-A03B-28247D650EC3}" destId="{5092A860-225A-45D4-82A8-7C528E410DEE}" srcOrd="1" destOrd="0" presId="urn:microsoft.com/office/officeart/2018/layout/CircleProcess"/>
    <dgm:cxn modelId="{8729A8A0-216C-474E-B358-BEB50AA1396B}" srcId="{EED8645E-F48E-4A12-9A9C-48B495354C4D}" destId="{16FE9C7A-BAB1-4843-A03B-28247D650EC3}" srcOrd="0" destOrd="0" parTransId="{23311140-EB90-4F73-B78E-7FCCE89BD369}" sibTransId="{20287070-E0E7-4E09-9834-B986A4B7F61D}"/>
    <dgm:cxn modelId="{A858E5A3-D8A2-42DF-A58E-14EC5C5F3E1F}" srcId="{EED8645E-F48E-4A12-9A9C-48B495354C4D}" destId="{B927D66A-BEDF-4AF3-9EF6-256625835B41}" srcOrd="3" destOrd="0" parTransId="{414A9193-DC32-4E13-ABC2-23A8D61A13F9}" sibTransId="{05055393-D21B-4103-8419-010607F24E40}"/>
    <dgm:cxn modelId="{9A35E3AD-B7FF-43EC-B41C-C698A957C229}" type="presOf" srcId="{B927D66A-BEDF-4AF3-9EF6-256625835B41}" destId="{0EE132E3-E60B-4362-944B-67B5149258BF}" srcOrd="1" destOrd="0" presId="urn:microsoft.com/office/officeart/2018/layout/CircleProcess"/>
    <dgm:cxn modelId="{908644C4-5E26-494C-A37C-BAD6D68E8536}" srcId="{EED8645E-F48E-4A12-9A9C-48B495354C4D}" destId="{608495E7-FD97-4201-B7B8-ED9CFAE394DE}" srcOrd="1" destOrd="0" parTransId="{29A8D876-6435-4322-9EE2-2954A6A2970E}" sibTransId="{20B7399D-4ECF-4FEA-9003-630052DFEABE}"/>
    <dgm:cxn modelId="{8F45E7CB-3D36-48A4-A3A6-7B9D1A6032CE}" type="presOf" srcId="{EBFF5E1D-8EDA-4659-9984-C0A3F862EAC0}" destId="{3BDDB551-6D24-426B-9ABF-5CC6D1E9BC83}" srcOrd="0" destOrd="0" presId="urn:microsoft.com/office/officeart/2018/layout/CircleProcess"/>
    <dgm:cxn modelId="{587035CD-3FFF-43F3-B354-3625BAE92ECB}" type="presOf" srcId="{EBFF5E1D-8EDA-4659-9984-C0A3F862EAC0}" destId="{33C728A9-CB5D-4410-A648-897A600436C2}" srcOrd="1" destOrd="0" presId="urn:microsoft.com/office/officeart/2018/layout/CircleProcess"/>
    <dgm:cxn modelId="{983D2FCF-43BA-4A06-8422-E39B3FFAE2AF}" type="presOf" srcId="{16FE9C7A-BAB1-4843-A03B-28247D650EC3}" destId="{63CC283C-B5C3-45ED-A2D1-FAADD8250C22}" srcOrd="0" destOrd="0" presId="urn:microsoft.com/office/officeart/2018/layout/CircleProcess"/>
    <dgm:cxn modelId="{A96A08D9-EF0F-4F09-95C8-8BDB5F5032B3}" type="presOf" srcId="{E6F4CBD5-4ED7-4445-B73A-19776DD03C3A}" destId="{9DAC417A-CAA7-421F-A2B3-8674FA5591C9}" srcOrd="1" destOrd="0" presId="urn:microsoft.com/office/officeart/2018/layout/CircleProcess"/>
    <dgm:cxn modelId="{5DCA5B9B-D110-4D04-966C-D7D7A6F2BC69}" type="presParOf" srcId="{EFC39581-5D3B-49AF-969B-29040F6C8F08}" destId="{F266CFBC-134A-4092-BFCD-E19268ACF58A}" srcOrd="0" destOrd="0" presId="urn:microsoft.com/office/officeart/2018/layout/CircleProcess"/>
    <dgm:cxn modelId="{DE35ACD0-C381-444B-99D7-A7E452E17EFB}" type="presParOf" srcId="{F266CFBC-134A-4092-BFCD-E19268ACF58A}" destId="{81D023FB-8030-44F6-9CB3-7C76481DD5D1}" srcOrd="0" destOrd="0" presId="urn:microsoft.com/office/officeart/2018/layout/CircleProcess"/>
    <dgm:cxn modelId="{38E5014F-E354-4AB2-9295-6775D2F77238}" type="presParOf" srcId="{EFC39581-5D3B-49AF-969B-29040F6C8F08}" destId="{7C56D2C4-474E-46C7-B9EF-1739A9ED7BCB}" srcOrd="1" destOrd="0" presId="urn:microsoft.com/office/officeart/2018/layout/CircleProcess"/>
    <dgm:cxn modelId="{8E7D156F-0306-4292-AE82-A3DF14481176}" type="presParOf" srcId="{7C56D2C4-474E-46C7-B9EF-1739A9ED7BCB}" destId="{3BDDB551-6D24-426B-9ABF-5CC6D1E9BC83}" srcOrd="0" destOrd="0" presId="urn:microsoft.com/office/officeart/2018/layout/CircleProcess"/>
    <dgm:cxn modelId="{422C875F-912C-477E-8568-7F23CBFD92BA}" type="presParOf" srcId="{EFC39581-5D3B-49AF-969B-29040F6C8F08}" destId="{33C728A9-CB5D-4410-A648-897A600436C2}" srcOrd="2" destOrd="0" presId="urn:microsoft.com/office/officeart/2018/layout/CircleProcess"/>
    <dgm:cxn modelId="{B628432B-3907-47C2-8D43-5D43E148E850}" type="presParOf" srcId="{EFC39581-5D3B-49AF-969B-29040F6C8F08}" destId="{5BCF5EDF-066B-40F2-A59D-226FB21ED7B7}" srcOrd="3" destOrd="0" presId="urn:microsoft.com/office/officeart/2018/layout/CircleProcess"/>
    <dgm:cxn modelId="{921E1C0D-AD35-4E9C-828B-9501DD57360D}" type="presParOf" srcId="{5BCF5EDF-066B-40F2-A59D-226FB21ED7B7}" destId="{BC8A4932-4D1C-4930-AEDE-F2D1A8FCA369}" srcOrd="0" destOrd="0" presId="urn:microsoft.com/office/officeart/2018/layout/CircleProcess"/>
    <dgm:cxn modelId="{1102C304-66DB-4087-937C-ADE62790DFDE}" type="presParOf" srcId="{EFC39581-5D3B-49AF-969B-29040F6C8F08}" destId="{7C00F432-96BA-46F3-A5FF-3F15079D84C0}" srcOrd="4" destOrd="0" presId="urn:microsoft.com/office/officeart/2018/layout/CircleProcess"/>
    <dgm:cxn modelId="{0DB88292-07F3-4F00-B5EE-554344D48557}" type="presParOf" srcId="{7C00F432-96BA-46F3-A5FF-3F15079D84C0}" destId="{2A555443-0857-40AC-A561-4A21E06F489E}" srcOrd="0" destOrd="0" presId="urn:microsoft.com/office/officeart/2018/layout/CircleProcess"/>
    <dgm:cxn modelId="{BCD5D5C5-2BAA-43C2-BA03-F1D7861D61B9}" type="presParOf" srcId="{EFC39581-5D3B-49AF-969B-29040F6C8F08}" destId="{2C746327-FF9D-4F24-B59F-6A0AE82C0CB7}" srcOrd="5" destOrd="0" presId="urn:microsoft.com/office/officeart/2018/layout/CircleProcess"/>
    <dgm:cxn modelId="{0CF4E91F-5233-4754-A021-C1CCC8B7E408}" type="presParOf" srcId="{EFC39581-5D3B-49AF-969B-29040F6C8F08}" destId="{F9348968-E2D1-4D93-A451-D0A55CB94C0B}" srcOrd="6" destOrd="0" presId="urn:microsoft.com/office/officeart/2018/layout/CircleProcess"/>
    <dgm:cxn modelId="{D1E62BD7-F974-4F14-99B7-4A100D6569C2}" type="presParOf" srcId="{F9348968-E2D1-4D93-A451-D0A55CB94C0B}" destId="{AF04E3BB-3256-4251-A228-422CBDD17B5E}" srcOrd="0" destOrd="0" presId="urn:microsoft.com/office/officeart/2018/layout/CircleProcess"/>
    <dgm:cxn modelId="{BEA8B810-1051-4CF0-A807-888D1B101E21}" type="presParOf" srcId="{EFC39581-5D3B-49AF-969B-29040F6C8F08}" destId="{A851F1FB-85F4-419A-872E-3EBF3074569D}" srcOrd="7" destOrd="0" presId="urn:microsoft.com/office/officeart/2018/layout/CircleProcess"/>
    <dgm:cxn modelId="{F382B0B3-5180-4EFE-8A8B-AE623BEE5912}" type="presParOf" srcId="{A851F1FB-85F4-419A-872E-3EBF3074569D}" destId="{5B4529D3-029D-4234-8FDD-AAEC9D20D5D0}" srcOrd="0" destOrd="0" presId="urn:microsoft.com/office/officeart/2018/layout/CircleProcess"/>
    <dgm:cxn modelId="{D9ECCC0C-D8FF-4516-A2B6-7EC3D64398E3}" type="presParOf" srcId="{EFC39581-5D3B-49AF-969B-29040F6C8F08}" destId="{0EE132E3-E60B-4362-944B-67B5149258BF}" srcOrd="8" destOrd="0" presId="urn:microsoft.com/office/officeart/2018/layout/CircleProcess"/>
    <dgm:cxn modelId="{1EFBFCDD-882D-4617-B52B-DF892256B8D5}" type="presParOf" srcId="{EFC39581-5D3B-49AF-969B-29040F6C8F08}" destId="{3E8BEEDC-5C31-407F-BE04-DDC9597B782A}" srcOrd="9" destOrd="0" presId="urn:microsoft.com/office/officeart/2018/layout/CircleProcess"/>
    <dgm:cxn modelId="{E77479F2-1E4E-4899-9DBD-0525A306D6D9}" type="presParOf" srcId="{3E8BEEDC-5C31-407F-BE04-DDC9597B782A}" destId="{D8E2D2BF-2F2F-40DB-A5B8-B6B99997A1D0}" srcOrd="0" destOrd="0" presId="urn:microsoft.com/office/officeart/2018/layout/CircleProcess"/>
    <dgm:cxn modelId="{DCAF1F18-BEC2-4C38-9059-3463BBCA5959}" type="presParOf" srcId="{EFC39581-5D3B-49AF-969B-29040F6C8F08}" destId="{3B38E69D-E720-424A-80E0-CFF1480B60A9}" srcOrd="10" destOrd="0" presId="urn:microsoft.com/office/officeart/2018/layout/CircleProcess"/>
    <dgm:cxn modelId="{905EAFE8-F817-4551-82B9-3C08E9919075}" type="presParOf" srcId="{3B38E69D-E720-424A-80E0-CFF1480B60A9}" destId="{9B345F93-4D99-4477-82CB-275B3DDFD3E1}" srcOrd="0" destOrd="0" presId="urn:microsoft.com/office/officeart/2018/layout/CircleProcess"/>
    <dgm:cxn modelId="{19559CA9-E98E-4B4F-8B4A-B42066A16346}" type="presParOf" srcId="{EFC39581-5D3B-49AF-969B-29040F6C8F08}" destId="{9DAC417A-CAA7-421F-A2B3-8674FA5591C9}" srcOrd="11" destOrd="0" presId="urn:microsoft.com/office/officeart/2018/layout/CircleProcess"/>
    <dgm:cxn modelId="{A2E18863-8E95-439D-BF71-0F14EEE6751F}" type="presParOf" srcId="{EFC39581-5D3B-49AF-969B-29040F6C8F08}" destId="{81EBFA23-721F-4A07-B43A-368A63AA26C2}" srcOrd="12" destOrd="0" presId="urn:microsoft.com/office/officeart/2018/layout/CircleProcess"/>
    <dgm:cxn modelId="{E1FBB424-8DFD-418C-A5A3-9967A77C7326}" type="presParOf" srcId="{81EBFA23-721F-4A07-B43A-368A63AA26C2}" destId="{D30C1861-BEE6-4340-9B0E-5BCB95E74AF5}" srcOrd="0" destOrd="0" presId="urn:microsoft.com/office/officeart/2018/layout/CircleProcess"/>
    <dgm:cxn modelId="{68A6F455-B9CD-45B0-9357-B765AC9B023D}" type="presParOf" srcId="{EFC39581-5D3B-49AF-969B-29040F6C8F08}" destId="{349DA288-5131-4E08-98C7-5BC6AA6D2B1B}" srcOrd="13" destOrd="0" presId="urn:microsoft.com/office/officeart/2018/layout/CircleProcess"/>
    <dgm:cxn modelId="{5F297173-1876-407C-B17D-8589E19507AE}" type="presParOf" srcId="{349DA288-5131-4E08-98C7-5BC6AA6D2B1B}" destId="{AD8C8001-E1E8-4771-9787-B57B3556DC13}" srcOrd="0" destOrd="0" presId="urn:microsoft.com/office/officeart/2018/layout/CircleProcess"/>
    <dgm:cxn modelId="{E9214E75-ED44-479C-85BA-C79A03D1434E}" type="presParOf" srcId="{EFC39581-5D3B-49AF-969B-29040F6C8F08}" destId="{BF3B8605-8221-4466-90FE-27975D70F918}" srcOrd="14" destOrd="0" presId="urn:microsoft.com/office/officeart/2018/layout/CircleProcess"/>
    <dgm:cxn modelId="{1D95EA27-0301-4CC0-8B02-D6EFBA7CE7EC}" type="presParOf" srcId="{EFC39581-5D3B-49AF-969B-29040F6C8F08}" destId="{9CBEC316-F193-4A14-ACE6-E44D85B059BF}" srcOrd="15" destOrd="0" presId="urn:microsoft.com/office/officeart/2018/layout/CircleProcess"/>
    <dgm:cxn modelId="{DD45421F-DBAC-4233-8644-E9CFD6C54418}" type="presParOf" srcId="{9CBEC316-F193-4A14-ACE6-E44D85B059BF}" destId="{2B8200BC-A789-48C3-8DE3-1E60ABC00AE8}" srcOrd="0" destOrd="0" presId="urn:microsoft.com/office/officeart/2018/layout/CircleProcess"/>
    <dgm:cxn modelId="{544DC3DE-19BF-4206-8250-C8E2DE5F20DC}" type="presParOf" srcId="{EFC39581-5D3B-49AF-969B-29040F6C8F08}" destId="{52E4F93F-2AA1-48A6-8A2D-130A4AAF05D2}" srcOrd="16" destOrd="0" presId="urn:microsoft.com/office/officeart/2018/layout/CircleProcess"/>
    <dgm:cxn modelId="{07AB1009-338E-4E75-9A0B-361038B87096}" type="presParOf" srcId="{52E4F93F-2AA1-48A6-8A2D-130A4AAF05D2}" destId="{63CC283C-B5C3-45ED-A2D1-FAADD8250C22}" srcOrd="0" destOrd="0" presId="urn:microsoft.com/office/officeart/2018/layout/CircleProcess"/>
    <dgm:cxn modelId="{CD8495A0-D8FB-47FE-AF6B-DBBD0A23D647}" type="presParOf" srcId="{EFC39581-5D3B-49AF-969B-29040F6C8F08}" destId="{5092A860-225A-45D4-82A8-7C528E410DEE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23FB-8030-44F6-9CB3-7C76481DD5D1}">
      <dsp:nvSpPr>
        <dsp:cNvPr id="0" name=""/>
        <dsp:cNvSpPr/>
      </dsp:nvSpPr>
      <dsp:spPr>
        <a:xfrm>
          <a:off x="8012523" y="1027547"/>
          <a:ext cx="1477027" cy="1476746"/>
        </a:xfrm>
        <a:prstGeom prst="ellipse">
          <a:avLst/>
        </a:prstGeom>
        <a:solidFill>
          <a:srgbClr val="609E1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DB551-6D24-426B-9ABF-5CC6D1E9BC83}">
      <dsp:nvSpPr>
        <dsp:cNvPr id="0" name=""/>
        <dsp:cNvSpPr/>
      </dsp:nvSpPr>
      <dsp:spPr>
        <a:xfrm>
          <a:off x="8062258" y="1076780"/>
          <a:ext cx="1378496" cy="1378279"/>
        </a:xfrm>
        <a:prstGeom prst="ellipse">
          <a:avLst/>
        </a:prstGeom>
        <a:solidFill>
          <a:srgbClr val="2F841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Lowering</a:t>
          </a:r>
          <a:endParaRPr lang="en-US" sz="1200" b="1" kern="1200" dirty="0"/>
        </a:p>
      </dsp:txBody>
      <dsp:txXfrm>
        <a:off x="8259320" y="1273714"/>
        <a:ext cx="984371" cy="984411"/>
      </dsp:txXfrm>
    </dsp:sp>
    <dsp:sp modelId="{BC8A4932-4D1C-4930-AEDE-F2D1A8FCA369}">
      <dsp:nvSpPr>
        <dsp:cNvPr id="0" name=""/>
        <dsp:cNvSpPr/>
      </dsp:nvSpPr>
      <dsp:spPr>
        <a:xfrm rot="2700000">
          <a:off x="6486803" y="1027381"/>
          <a:ext cx="1476819" cy="1476819"/>
        </a:xfrm>
        <a:prstGeom prst="teardrop">
          <a:avLst>
            <a:gd name="adj" fmla="val 100000"/>
          </a:avLst>
        </a:prstGeom>
        <a:solidFill>
          <a:srgbClr val="46911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55443-0857-40AC-A561-4A21E06F489E}">
      <dsp:nvSpPr>
        <dsp:cNvPr id="0" name=""/>
        <dsp:cNvSpPr/>
      </dsp:nvSpPr>
      <dsp:spPr>
        <a:xfrm>
          <a:off x="6536434" y="1076780"/>
          <a:ext cx="1378496" cy="1378279"/>
        </a:xfrm>
        <a:prstGeom prst="ellipse">
          <a:avLst/>
        </a:prstGeom>
        <a:solidFill>
          <a:srgbClr val="2F841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 err="1"/>
            <a:t>Lemmatization</a:t>
          </a:r>
          <a:endParaRPr lang="en-US" sz="1100" b="1" kern="1200" dirty="0"/>
        </a:p>
      </dsp:txBody>
      <dsp:txXfrm>
        <a:off x="6733496" y="1273714"/>
        <a:ext cx="984371" cy="984411"/>
      </dsp:txXfrm>
    </dsp:sp>
    <dsp:sp modelId="{AF04E3BB-3256-4251-A228-422CBDD17B5E}">
      <dsp:nvSpPr>
        <dsp:cNvPr id="0" name=""/>
        <dsp:cNvSpPr/>
      </dsp:nvSpPr>
      <dsp:spPr>
        <a:xfrm rot="2700000">
          <a:off x="4960980" y="1027381"/>
          <a:ext cx="1476819" cy="1476819"/>
        </a:xfrm>
        <a:prstGeom prst="teardrop">
          <a:avLst>
            <a:gd name="adj" fmla="val 100000"/>
          </a:avLst>
        </a:prstGeom>
        <a:solidFill>
          <a:srgbClr val="7EAB1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529D3-029D-4234-8FDD-AAEC9D20D5D0}">
      <dsp:nvSpPr>
        <dsp:cNvPr id="0" name=""/>
        <dsp:cNvSpPr/>
      </dsp:nvSpPr>
      <dsp:spPr>
        <a:xfrm>
          <a:off x="5010611" y="1076780"/>
          <a:ext cx="1378496" cy="1378279"/>
        </a:xfrm>
        <a:prstGeom prst="ellipse">
          <a:avLst/>
        </a:prstGeom>
        <a:solidFill>
          <a:srgbClr val="609E1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Remove</a:t>
          </a:r>
          <a:r>
            <a:rPr lang="it-IT" sz="1200" b="1" kern="1200" dirty="0"/>
            <a:t> </a:t>
          </a:r>
          <a:r>
            <a:rPr lang="it-IT" sz="1200" b="1" kern="1200" dirty="0" err="1"/>
            <a:t>numbers</a:t>
          </a:r>
          <a:endParaRPr lang="en-US" sz="1200" b="1" kern="1200" dirty="0"/>
        </a:p>
      </dsp:txBody>
      <dsp:txXfrm>
        <a:off x="5207673" y="1273714"/>
        <a:ext cx="984371" cy="984411"/>
      </dsp:txXfrm>
    </dsp:sp>
    <dsp:sp modelId="{D8E2D2BF-2F2F-40DB-A5B8-B6B99997A1D0}">
      <dsp:nvSpPr>
        <dsp:cNvPr id="0" name=""/>
        <dsp:cNvSpPr/>
      </dsp:nvSpPr>
      <dsp:spPr>
        <a:xfrm rot="2700000">
          <a:off x="3435156" y="1027381"/>
          <a:ext cx="1476819" cy="1476819"/>
        </a:xfrm>
        <a:prstGeom prst="teardrop">
          <a:avLst>
            <a:gd name="adj" fmla="val 100000"/>
          </a:avLst>
        </a:prstGeom>
        <a:solidFill>
          <a:srgbClr val="C6C51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5F93-4D99-4477-82CB-275B3DDFD3E1}">
      <dsp:nvSpPr>
        <dsp:cNvPr id="0" name=""/>
        <dsp:cNvSpPr/>
      </dsp:nvSpPr>
      <dsp:spPr>
        <a:xfrm>
          <a:off x="3484787" y="1076780"/>
          <a:ext cx="1378496" cy="1378279"/>
        </a:xfrm>
        <a:prstGeom prst="ellipse">
          <a:avLst/>
        </a:prstGeom>
        <a:solidFill>
          <a:srgbClr val="A0B91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Remove</a:t>
          </a:r>
          <a:r>
            <a:rPr lang="it-IT" sz="1200" b="1" kern="1200" dirty="0"/>
            <a:t> multiple </a:t>
          </a:r>
          <a:r>
            <a:rPr lang="it-IT" sz="1200" b="1" kern="1200" dirty="0" err="1"/>
            <a:t>letters</a:t>
          </a:r>
          <a:endParaRPr lang="en-US" sz="1200" b="1" kern="1200" dirty="0"/>
        </a:p>
      </dsp:txBody>
      <dsp:txXfrm>
        <a:off x="3680911" y="1273714"/>
        <a:ext cx="984371" cy="984411"/>
      </dsp:txXfrm>
    </dsp:sp>
    <dsp:sp modelId="{D30C1861-BEE6-4340-9B0E-5BCB95E74AF5}">
      <dsp:nvSpPr>
        <dsp:cNvPr id="0" name=""/>
        <dsp:cNvSpPr/>
      </dsp:nvSpPr>
      <dsp:spPr>
        <a:xfrm rot="2700000">
          <a:off x="1909333" y="1027381"/>
          <a:ext cx="1476819" cy="1476819"/>
        </a:xfrm>
        <a:prstGeom prst="teardrop">
          <a:avLst>
            <a:gd name="adj" fmla="val 100000"/>
          </a:avLst>
        </a:prstGeom>
        <a:solidFill>
          <a:srgbClr val="E2A11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C8001-E1E8-4771-9787-B57B3556DC13}">
      <dsp:nvSpPr>
        <dsp:cNvPr id="0" name=""/>
        <dsp:cNvSpPr/>
      </dsp:nvSpPr>
      <dsp:spPr>
        <a:xfrm>
          <a:off x="1958964" y="1076780"/>
          <a:ext cx="1378496" cy="1378279"/>
        </a:xfrm>
        <a:prstGeom prst="ellipse">
          <a:avLst/>
        </a:prstGeom>
        <a:solidFill>
          <a:srgbClr val="D4B61E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Remove</a:t>
          </a:r>
          <a:r>
            <a:rPr lang="it-IT" sz="1200" b="1" kern="1200" dirty="0"/>
            <a:t> stop words</a:t>
          </a:r>
          <a:endParaRPr lang="en-US" sz="1200" b="1" kern="1200" dirty="0"/>
        </a:p>
      </dsp:txBody>
      <dsp:txXfrm>
        <a:off x="2155087" y="1273714"/>
        <a:ext cx="984371" cy="984411"/>
      </dsp:txXfrm>
    </dsp:sp>
    <dsp:sp modelId="{2B8200BC-A789-48C3-8DE3-1E60ABC00AE8}">
      <dsp:nvSpPr>
        <dsp:cNvPr id="0" name=""/>
        <dsp:cNvSpPr/>
      </dsp:nvSpPr>
      <dsp:spPr>
        <a:xfrm rot="2700000">
          <a:off x="383509" y="1027381"/>
          <a:ext cx="1476819" cy="1476819"/>
        </a:xfrm>
        <a:prstGeom prst="teardrop">
          <a:avLst>
            <a:gd name="adj" fmla="val 100000"/>
          </a:avLst>
        </a:prstGeom>
        <a:solidFill>
          <a:srgbClr val="E971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C283C-B5C3-45ED-A2D1-FAADD8250C22}">
      <dsp:nvSpPr>
        <dsp:cNvPr id="0" name=""/>
        <dsp:cNvSpPr/>
      </dsp:nvSpPr>
      <dsp:spPr>
        <a:xfrm>
          <a:off x="432202" y="1076780"/>
          <a:ext cx="1378496" cy="1378279"/>
        </a:xfrm>
        <a:prstGeom prst="ellipse">
          <a:avLst/>
        </a:prstGeom>
        <a:solidFill>
          <a:srgbClr val="E6882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 err="1"/>
            <a:t>Remove</a:t>
          </a:r>
          <a:r>
            <a:rPr lang="it-IT" sz="1200" b="1" kern="1200" dirty="0"/>
            <a:t> </a:t>
          </a:r>
          <a:r>
            <a:rPr lang="it-IT" sz="1200" b="1" kern="1200" dirty="0" err="1"/>
            <a:t>punctuation</a:t>
          </a:r>
          <a:endParaRPr lang="en-US" sz="1200" b="1" kern="1200" dirty="0"/>
        </a:p>
      </dsp:txBody>
      <dsp:txXfrm>
        <a:off x="629264" y="1273714"/>
        <a:ext cx="984371" cy="984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CDCF-5F92-EC44-9A4D-CCF4FA9D30E7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674EF-17C1-F647-9962-426B73C06B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85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674EF-17C1-F647-9962-426B73C06BA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16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674EF-17C1-F647-9962-426B73C06BA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08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674EF-17C1-F647-9962-426B73C06BA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9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3AA82-AAF9-46B8-AEDC-6A97A25A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561B22-F912-284C-6D70-FE9A402C5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B8D978-9229-D58F-35BE-97523D6C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77A72E-CD0C-7275-3151-764B0C1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BBD02B-9C91-20BD-E310-11C2D2E1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2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0B0C0-B57B-9419-A8E4-6C28019B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443159-95E0-6C5B-64FB-03F274A67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32609-9F4D-709C-C28E-EAA67C54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F58A24-D6F2-C907-A518-5CE4060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DD9113-2EB1-A25F-5F8C-DB206D04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9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2D9E31-03D5-4154-E4FA-57FCDAFE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126D67-9821-3579-E6DE-500A4D2A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CA094-A96C-724D-A6DB-4CEA04EF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3877E4-C95F-11D7-131F-3BBBD94A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E8C902-23FD-FA75-19BB-83FBF79B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34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22B8C-AA1D-52A0-D267-CBA6E8FB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A0415-FBB0-3C88-541B-B80F107A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2D9E8-B727-D671-5141-049C31DA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40D221-4892-255A-C4E8-BE0D0AC3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097881-4E2F-A104-96EC-1FF3E696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0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94D31-3787-FEBA-F1CD-32DE27DD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0DD001-3044-9839-E07E-E0C86154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F34869-D07E-F992-A34F-1DCAAADD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173206-DBC0-E0DC-1024-B989B4F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634CBA-9220-9FA0-53CB-8F3C1DC0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7E792-A4B6-5A97-53AA-158B0713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8CECC4-A709-63CC-CB5A-D76DFB21D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182FA9-1D33-0B4E-F6D1-6053ADF9A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9DB0AA-ECA5-1535-21A1-CEA62FF3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373A22-AD00-C166-E8E6-0AB08CF7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02DFA8-412A-9818-4B1E-1510AF81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8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936A9-9F8D-4FC8-021A-84139904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EEE66E-906E-474A-38D5-31B360AC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C464ED-544A-078E-F86E-1291D200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A02BCC-4431-5E4F-5B55-5BF581B51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B1FFB4-0BAE-A3DC-0C3E-C525637C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E7659B-8364-A8F5-91D4-C0280674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2F6685-8B1F-E4DA-1E8E-95D826E5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8C2067-F688-42EE-01E6-48225F4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64832-B2EB-0750-54AE-5863EC93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615E64-F821-6D62-407B-BD97BB0F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A42E53-571F-DEC1-F4F3-902745A9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7505BB-6BCF-728E-14CA-22E684B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4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785C4F-0613-A2AF-89CB-D5BBEFA1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8A405D-CFBF-6F41-4A20-C63EED48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21C9FF-5A8E-F5E7-71F5-7687C4E8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83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BEC13-D102-6972-76D6-58701E08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B4B12C-07F5-5A65-19D9-5EAA78B0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3EA3CC-6FA2-D77B-87B6-9303DBC5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AF18F8-FCA3-3601-4D79-E472F6D9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2A249F-EA5A-F70C-4318-23803B1F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DBE5BE-026E-22EC-8926-AB50A20F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4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8F5F98-BF94-19BA-66DE-E52326AF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07904D-1683-1937-D00F-7D8846A9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F1FD3-8483-6A6C-0341-DB414357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32FA50-5A36-5A01-8EED-8E7CAC1C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0F32BD-6E15-F0A3-7B09-45A9738A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52556A-FB38-1BC2-95AE-8016C88A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3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FF0FE0-A83E-3397-FC1F-65598548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6CEB92-6AA7-865B-CA13-87EB0D3A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1FBAF-F3B3-28AE-9DFB-3F52EAB7F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CFA9B-478C-4EF1-9809-D2D1FCBCB0E3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7DFAD8-645E-6411-98A4-69A12BA8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D7E7B4-A543-D3AF-2333-3A460623B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E2254-DA55-43BD-9C02-5FCB88F26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0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A42576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56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941F6B-ABAF-A109-FE83-CDE5F97C2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1DE2A-A9BF-1786-2631-1BA7B2306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739" y="546537"/>
            <a:ext cx="6732867" cy="3187315"/>
          </a:xfrm>
        </p:spPr>
        <p:txBody>
          <a:bodyPr>
            <a:normAutofit/>
          </a:bodyPr>
          <a:lstStyle/>
          <a:p>
            <a:r>
              <a:rPr lang="it-IT" sz="4800" b="1" dirty="0" err="1">
                <a:latin typeface="Georgia Pro Black" panose="02040A02050405020203" pitchFamily="18" charset="0"/>
              </a:rPr>
              <a:t>Explainable</a:t>
            </a:r>
            <a:r>
              <a:rPr lang="it-IT" sz="4800" b="1" dirty="0">
                <a:latin typeface="Georgia Pro Black" panose="02040A02050405020203" pitchFamily="18" charset="0"/>
              </a:rPr>
              <a:t> Sentiment Analysis on TripAdvisor Reviews</a:t>
            </a:r>
          </a:p>
        </p:txBody>
      </p:sp>
      <p:pic>
        <p:nvPicPr>
          <p:cNvPr id="7" name="Immagine 6" descr="Immagine che contiene schermata, testo, Elementi grafici, design&#10;&#10;Descrizione generata automaticamente">
            <a:extLst>
              <a:ext uri="{FF2B5EF4-FFF2-40B4-BE49-F238E27FC236}">
                <a16:creationId xmlns:a16="http://schemas.microsoft.com/office/drawing/2014/main" id="{929E6609-3867-3483-0B5F-AB7354BC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340" y="-305132"/>
            <a:ext cx="10741907" cy="7163132"/>
          </a:xfrm>
          <a:prstGeom prst="rect">
            <a:avLst/>
          </a:prstGeom>
        </p:spPr>
      </p:pic>
      <p:pic>
        <p:nvPicPr>
          <p:cNvPr id="1026" name="Picture 2" descr="Tripadvisor Logo PNG Vector (AI, PDF, SVG) Free Download">
            <a:extLst>
              <a:ext uri="{FF2B5EF4-FFF2-40B4-BE49-F238E27FC236}">
                <a16:creationId xmlns:a16="http://schemas.microsoft.com/office/drawing/2014/main" id="{E3D45FBE-A510-1CD2-0D43-43DEC005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8752">
            <a:off x="2595070" y="3247640"/>
            <a:ext cx="1254953" cy="12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09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8805E86-ED1E-98B8-CE14-6EE6B35A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070" y="1844200"/>
            <a:ext cx="6411220" cy="38676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085BAE4-3103-78DD-FF7C-43A3367B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2" y="2971800"/>
            <a:ext cx="8556954" cy="2252227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1CE2974-7271-A072-DB47-C75DA1D2637A}"/>
              </a:ext>
            </a:extLst>
          </p:cNvPr>
          <p:cNvSpPr/>
          <p:nvPr/>
        </p:nvSpPr>
        <p:spPr>
          <a:xfrm>
            <a:off x="0" y="0"/>
            <a:ext cx="12192000" cy="1590565"/>
          </a:xfrm>
          <a:prstGeom prst="rect">
            <a:avLst/>
          </a:prstGeom>
          <a:solidFill>
            <a:srgbClr val="2FC8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719E4C-0BD3-1A77-C5BB-4AF87601527A}"/>
              </a:ext>
            </a:extLst>
          </p:cNvPr>
          <p:cNvSpPr txBox="1"/>
          <p:nvPr/>
        </p:nvSpPr>
        <p:spPr>
          <a:xfrm>
            <a:off x="678426" y="363792"/>
            <a:ext cx="7723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Nordique Inline" panose="00000500000000000000" pitchFamily="2" charset="0"/>
              </a:rPr>
              <a:t>EXPLAINABILITY: Lime</a:t>
            </a:r>
          </a:p>
        </p:txBody>
      </p:sp>
    </p:spTree>
    <p:extLst>
      <p:ext uri="{BB962C8B-B14F-4D97-AF65-F5344CB8AC3E}">
        <p14:creationId xmlns:p14="http://schemas.microsoft.com/office/powerpoint/2010/main" val="120470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ccia a pentagono 1">
            <a:extLst>
              <a:ext uri="{FF2B5EF4-FFF2-40B4-BE49-F238E27FC236}">
                <a16:creationId xmlns:a16="http://schemas.microsoft.com/office/drawing/2014/main" id="{6A10BC2A-B616-7901-353C-447317F711B9}"/>
              </a:ext>
            </a:extLst>
          </p:cNvPr>
          <p:cNvSpPr/>
          <p:nvPr/>
        </p:nvSpPr>
        <p:spPr>
          <a:xfrm>
            <a:off x="0" y="0"/>
            <a:ext cx="2734056" cy="6858000"/>
          </a:xfrm>
          <a:prstGeom prst="homePlate">
            <a:avLst>
              <a:gd name="adj" fmla="val 27419"/>
            </a:avLst>
          </a:prstGeom>
          <a:solidFill>
            <a:srgbClr val="25A563"/>
          </a:solidFill>
          <a:ln>
            <a:solidFill>
              <a:srgbClr val="25A5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9E1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E6ED14-D368-3D16-2564-66E0077698E5}"/>
              </a:ext>
            </a:extLst>
          </p:cNvPr>
          <p:cNvSpPr txBox="1"/>
          <p:nvPr/>
        </p:nvSpPr>
        <p:spPr>
          <a:xfrm>
            <a:off x="528748" y="2877460"/>
            <a:ext cx="2585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b="1" dirty="0">
                <a:latin typeface="Nordique Inline" panose="00000500000000000000" pitchFamily="2" charset="0"/>
              </a:rPr>
              <a:t> SHAP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394547B-015E-14D9-386B-90AFB2A7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99" y="219223"/>
            <a:ext cx="5678640" cy="6239804"/>
          </a:xfrm>
          <a:prstGeom prst="rect">
            <a:avLst/>
          </a:prstGeom>
        </p:spPr>
      </p:pic>
      <p:sp>
        <p:nvSpPr>
          <p:cNvPr id="6" name="Freccia a gallone 5">
            <a:extLst>
              <a:ext uri="{FF2B5EF4-FFF2-40B4-BE49-F238E27FC236}">
                <a16:creationId xmlns:a16="http://schemas.microsoft.com/office/drawing/2014/main" id="{09ED1998-3FEA-A6D5-E2E0-A568CD045D81}"/>
              </a:ext>
            </a:extLst>
          </p:cNvPr>
          <p:cNvSpPr/>
          <p:nvPr/>
        </p:nvSpPr>
        <p:spPr>
          <a:xfrm>
            <a:off x="2221992" y="0"/>
            <a:ext cx="1426464" cy="6858000"/>
          </a:xfrm>
          <a:prstGeom prst="chevron">
            <a:avLst/>
          </a:prstGeom>
          <a:solidFill>
            <a:srgbClr val="25A5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4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CA7BE0-409B-8AFF-D49C-9A6656712D21}"/>
              </a:ext>
            </a:extLst>
          </p:cNvPr>
          <p:cNvSpPr txBox="1"/>
          <p:nvPr/>
        </p:nvSpPr>
        <p:spPr>
          <a:xfrm>
            <a:off x="2241755" y="1337639"/>
            <a:ext cx="77084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0" b="1" dirty="0">
                <a:solidFill>
                  <a:srgbClr val="25A563"/>
                </a:solidFill>
                <a:latin typeface="Nordique Inline" panose="00000500000000000000" pitchFamily="2" charset="0"/>
              </a:rPr>
              <a:t>Thank </a:t>
            </a:r>
            <a:r>
              <a:rPr lang="it-IT" sz="8000" b="1" dirty="0" err="1">
                <a:solidFill>
                  <a:srgbClr val="25A563"/>
                </a:solidFill>
                <a:latin typeface="Nordique Inline" panose="00000500000000000000" pitchFamily="2" charset="0"/>
              </a:rPr>
              <a:t>you</a:t>
            </a:r>
            <a:r>
              <a:rPr lang="it-IT" sz="8000" b="1" dirty="0">
                <a:solidFill>
                  <a:srgbClr val="25A563"/>
                </a:solidFill>
                <a:latin typeface="Nordique Inline" panose="00000500000000000000" pitchFamily="2" charset="0"/>
              </a:rPr>
              <a:t> </a:t>
            </a:r>
          </a:p>
          <a:p>
            <a:pPr algn="ctr"/>
            <a:r>
              <a:rPr lang="it-IT" sz="8000" b="1" dirty="0">
                <a:solidFill>
                  <a:srgbClr val="25A563"/>
                </a:solidFill>
                <a:latin typeface="Nordique Inline" panose="00000500000000000000" pitchFamily="2" charset="0"/>
              </a:rPr>
              <a:t>for the </a:t>
            </a:r>
            <a:r>
              <a:rPr lang="it-IT" sz="8000" b="1" dirty="0" err="1">
                <a:solidFill>
                  <a:srgbClr val="25A563"/>
                </a:solidFill>
                <a:latin typeface="Nordique Inline" panose="00000500000000000000" pitchFamily="2" charset="0"/>
              </a:rPr>
              <a:t>attention</a:t>
            </a:r>
            <a:endParaRPr lang="it-IT" sz="8000" b="1" dirty="0">
              <a:solidFill>
                <a:srgbClr val="25A563"/>
              </a:solidFill>
              <a:latin typeface="Nordique Inline" panose="00000500000000000000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A3ADAF-28F0-027F-10A5-2C07C6DBA83F}"/>
              </a:ext>
            </a:extLst>
          </p:cNvPr>
          <p:cNvSpPr txBox="1"/>
          <p:nvPr/>
        </p:nvSpPr>
        <p:spPr>
          <a:xfrm>
            <a:off x="4994787" y="4508262"/>
            <a:ext cx="220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25A563"/>
                </a:solidFill>
                <a:latin typeface="Nordique Inline" panose="00000500000000000000" pitchFamily="2" charset="0"/>
              </a:rPr>
              <a:t>Alberto Arienti</a:t>
            </a:r>
          </a:p>
          <a:p>
            <a:pPr algn="ctr"/>
            <a:r>
              <a:rPr lang="it-IT" sz="2400" b="1" dirty="0">
                <a:solidFill>
                  <a:srgbClr val="25A563"/>
                </a:solidFill>
                <a:latin typeface="Nordique Inline" panose="00000500000000000000" pitchFamily="2" charset="0"/>
              </a:rPr>
              <a:t>Sofia Turroni</a:t>
            </a:r>
          </a:p>
        </p:txBody>
      </p:sp>
    </p:spTree>
    <p:extLst>
      <p:ext uri="{BB962C8B-B14F-4D97-AF65-F5344CB8AC3E}">
        <p14:creationId xmlns:p14="http://schemas.microsoft.com/office/powerpoint/2010/main" val="119820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B069A91-9487-C861-BBDF-C82BCB68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2" y="2131077"/>
            <a:ext cx="9370138" cy="431074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40C57D-E422-3C3C-FAB6-AE880A99A1D1}"/>
              </a:ext>
            </a:extLst>
          </p:cNvPr>
          <p:cNvSpPr txBox="1"/>
          <p:nvPr/>
        </p:nvSpPr>
        <p:spPr>
          <a:xfrm>
            <a:off x="2778266" y="364544"/>
            <a:ext cx="728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rgbClr val="25A563"/>
                </a:solidFill>
                <a:latin typeface="Nordique Inline" panose="00000500000000000000" pitchFamily="2" charset="0"/>
              </a:rPr>
              <a:t>DATASET DESCRIPTION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4E0D77-EEB0-3359-FB5B-AC1A8449BB35}"/>
              </a:ext>
            </a:extLst>
          </p:cNvPr>
          <p:cNvSpPr txBox="1"/>
          <p:nvPr/>
        </p:nvSpPr>
        <p:spPr>
          <a:xfrm>
            <a:off x="4104049" y="1303996"/>
            <a:ext cx="398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87.5k </a:t>
            </a:r>
            <a:r>
              <a:rPr lang="it-I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review</a:t>
            </a:r>
          </a:p>
        </p:txBody>
      </p:sp>
    </p:spTree>
    <p:extLst>
      <p:ext uri="{BB962C8B-B14F-4D97-AF65-F5344CB8AC3E}">
        <p14:creationId xmlns:p14="http://schemas.microsoft.com/office/powerpoint/2010/main" val="25335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87D2E-1447-022F-C260-9E63AB06B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730CD219-3626-187A-160A-997EBCC95FF8}"/>
              </a:ext>
            </a:extLst>
          </p:cNvPr>
          <p:cNvSpPr/>
          <p:nvPr/>
        </p:nvSpPr>
        <p:spPr>
          <a:xfrm>
            <a:off x="0" y="0"/>
            <a:ext cx="12192000" cy="1590565"/>
          </a:xfrm>
          <a:prstGeom prst="rect">
            <a:avLst/>
          </a:prstGeom>
          <a:solidFill>
            <a:srgbClr val="2FC8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D30BD7-6200-89DE-DE4A-2ED540C8EEF6}"/>
              </a:ext>
            </a:extLst>
          </p:cNvPr>
          <p:cNvSpPr txBox="1"/>
          <p:nvPr/>
        </p:nvSpPr>
        <p:spPr>
          <a:xfrm>
            <a:off x="766914" y="382445"/>
            <a:ext cx="756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Nordique Inline" panose="00000500000000000000" pitchFamily="2" charset="0"/>
              </a:rPr>
              <a:t>QUERY with </a:t>
            </a:r>
            <a:r>
              <a:rPr lang="it-IT" sz="5400" b="1" dirty="0" err="1">
                <a:latin typeface="Nordique Inline" panose="00000500000000000000" pitchFamily="2" charset="0"/>
              </a:rPr>
              <a:t>PyMongo</a:t>
            </a:r>
            <a:endParaRPr lang="it-IT" sz="5400" b="1" dirty="0">
              <a:latin typeface="Nordique Inline" panose="00000500000000000000" pitchFamily="2" charset="0"/>
            </a:endParaRP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1CD8121E-0BB4-067A-E89C-6F24D7CBDE2E}"/>
              </a:ext>
            </a:extLst>
          </p:cNvPr>
          <p:cNvSpPr/>
          <p:nvPr/>
        </p:nvSpPr>
        <p:spPr>
          <a:xfrm>
            <a:off x="0" y="1635847"/>
            <a:ext cx="12192000" cy="419022"/>
          </a:xfrm>
          <a:prstGeom prst="rightArrow">
            <a:avLst/>
          </a:prstGeom>
          <a:solidFill>
            <a:srgbClr val="2FC8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F03958-91A5-71CE-B093-E45B483701C3}"/>
              </a:ext>
            </a:extLst>
          </p:cNvPr>
          <p:cNvSpPr txBox="1"/>
          <p:nvPr/>
        </p:nvSpPr>
        <p:spPr>
          <a:xfrm>
            <a:off x="538320" y="2097110"/>
            <a:ext cx="13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 </a:t>
            </a:r>
            <a:r>
              <a:rPr lang="it-IT" dirty="0" err="1"/>
              <a:t>Aug</a:t>
            </a:r>
            <a:r>
              <a:rPr lang="it-IT" dirty="0"/>
              <a:t> 2001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3B1BB8-F103-AE85-C3D6-EE468ED5BC05}"/>
              </a:ext>
            </a:extLst>
          </p:cNvPr>
          <p:cNvSpPr txBox="1"/>
          <p:nvPr/>
        </p:nvSpPr>
        <p:spPr>
          <a:xfrm>
            <a:off x="10091321" y="2070901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 Sep 2012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8387F80-49D5-6E52-9A09-6F8B1F8481EA}"/>
              </a:ext>
            </a:extLst>
          </p:cNvPr>
          <p:cNvSpPr/>
          <p:nvPr/>
        </p:nvSpPr>
        <p:spPr>
          <a:xfrm>
            <a:off x="524256" y="2078124"/>
            <a:ext cx="1318394" cy="407304"/>
          </a:xfrm>
          <a:prstGeom prst="rect">
            <a:avLst/>
          </a:prstGeom>
          <a:noFill/>
          <a:ln>
            <a:solidFill>
              <a:srgbClr val="2FC8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DDFB0EF-6C75-4A96-190E-8CB14CD540F5}"/>
              </a:ext>
            </a:extLst>
          </p:cNvPr>
          <p:cNvSpPr/>
          <p:nvPr/>
        </p:nvSpPr>
        <p:spPr>
          <a:xfrm>
            <a:off x="9963054" y="2057398"/>
            <a:ext cx="1709484" cy="407304"/>
          </a:xfrm>
          <a:prstGeom prst="rect">
            <a:avLst/>
          </a:prstGeom>
          <a:noFill/>
          <a:ln>
            <a:solidFill>
              <a:srgbClr val="2FC8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 descr="Immagine che contiene diagramma, linea, Piano, Diagramma&#10;&#10;Descrizione generata automaticamente">
            <a:extLst>
              <a:ext uri="{FF2B5EF4-FFF2-40B4-BE49-F238E27FC236}">
                <a16:creationId xmlns:a16="http://schemas.microsoft.com/office/drawing/2014/main" id="{6B6A5CFA-163B-11FE-A72C-D09981BF2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25" y="2255567"/>
            <a:ext cx="7498349" cy="449900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672E9CE-EE9C-F4FB-817F-2A131428F154}"/>
              </a:ext>
            </a:extLst>
          </p:cNvPr>
          <p:cNvSpPr txBox="1"/>
          <p:nvPr/>
        </p:nvSpPr>
        <p:spPr>
          <a:xfrm>
            <a:off x="812040" y="1660692"/>
            <a:ext cx="10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from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41F9BB7-C55A-2EB0-CFC6-0D48FFCF07E5}"/>
              </a:ext>
            </a:extLst>
          </p:cNvPr>
          <p:cNvSpPr txBox="1"/>
          <p:nvPr/>
        </p:nvSpPr>
        <p:spPr>
          <a:xfrm>
            <a:off x="10373656" y="1664193"/>
            <a:ext cx="10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9030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F370A468-7C24-ACF8-8BD3-DE01EC0144D0}"/>
              </a:ext>
            </a:extLst>
          </p:cNvPr>
          <p:cNvSpPr/>
          <p:nvPr/>
        </p:nvSpPr>
        <p:spPr>
          <a:xfrm>
            <a:off x="0" y="0"/>
            <a:ext cx="12192000" cy="1590565"/>
          </a:xfrm>
          <a:prstGeom prst="rect">
            <a:avLst/>
          </a:prstGeom>
          <a:solidFill>
            <a:srgbClr val="2FC8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diagramma, linea, Diagramma&#10;&#10;Descrizione generata automaticamente">
            <a:extLst>
              <a:ext uri="{FF2B5EF4-FFF2-40B4-BE49-F238E27FC236}">
                <a16:creationId xmlns:a16="http://schemas.microsoft.com/office/drawing/2014/main" id="{F0E55FE5-2929-C881-4C53-1C07976ED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59" y="3645637"/>
            <a:ext cx="7293241" cy="291729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7D58D0-BB1E-BAE6-4891-A4D30977E27A}"/>
              </a:ext>
            </a:extLst>
          </p:cNvPr>
          <p:cNvSpPr txBox="1"/>
          <p:nvPr/>
        </p:nvSpPr>
        <p:spPr>
          <a:xfrm>
            <a:off x="6096000" y="2299718"/>
            <a:ext cx="374904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Impact" panose="020B0806030902050204" pitchFamily="34" charset="0"/>
              </a:rPr>
              <a:t>Inn New York (4,85)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Impact" panose="020B0806030902050204" pitchFamily="34" charset="0"/>
              </a:rPr>
              <a:t>Civic Center Miami (1,13)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2D060A-48E3-0857-C44B-A962D062AA41}"/>
              </a:ext>
            </a:extLst>
          </p:cNvPr>
          <p:cNvSpPr txBox="1"/>
          <p:nvPr/>
        </p:nvSpPr>
        <p:spPr>
          <a:xfrm>
            <a:off x="766914" y="382445"/>
            <a:ext cx="756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Nordique Inline" panose="00000500000000000000" pitchFamily="2" charset="0"/>
              </a:rPr>
              <a:t>QUERY with </a:t>
            </a:r>
            <a:r>
              <a:rPr lang="it-IT" sz="5400" b="1" dirty="0" err="1">
                <a:latin typeface="Nordique Inline" panose="00000500000000000000" pitchFamily="2" charset="0"/>
              </a:rPr>
              <a:t>PyMongo</a:t>
            </a:r>
            <a:endParaRPr lang="it-IT" sz="5400" b="1" dirty="0">
              <a:latin typeface="Nordique Inline" panose="00000500000000000000" pitchFamily="2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FCCDC83-BDE2-28EC-FA5F-B5A38CF8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421" y="2252487"/>
            <a:ext cx="1837103" cy="5584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977AFE6-C193-F837-781E-877C1A0BF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863" y="2802948"/>
            <a:ext cx="1813130" cy="40941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9D14D5D-8F4A-12A5-328C-1A266C8E3472}"/>
              </a:ext>
            </a:extLst>
          </p:cNvPr>
          <p:cNvSpPr txBox="1"/>
          <p:nvPr/>
        </p:nvSpPr>
        <p:spPr>
          <a:xfrm>
            <a:off x="368219" y="2252487"/>
            <a:ext cx="5466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are the best and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rated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hotels?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average rating 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FEA83ED-0AB9-5052-95F5-FE1F1D5346CD}"/>
              </a:ext>
            </a:extLst>
          </p:cNvPr>
          <p:cNvSpPr/>
          <p:nvPr/>
        </p:nvSpPr>
        <p:spPr>
          <a:xfrm>
            <a:off x="0" y="3152000"/>
            <a:ext cx="12192000" cy="3711209"/>
          </a:xfrm>
          <a:prstGeom prst="rect">
            <a:avLst/>
          </a:prstGeom>
          <a:solidFill>
            <a:srgbClr val="2FC8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74652F-CD61-EA86-D5FD-ECEA7120C209}"/>
              </a:ext>
            </a:extLst>
          </p:cNvPr>
          <p:cNvSpPr txBox="1"/>
          <p:nvPr/>
        </p:nvSpPr>
        <p:spPr>
          <a:xfrm>
            <a:off x="2814389" y="298097"/>
            <a:ext cx="7233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Nordique Inline" panose="00000500000000000000" pitchFamily="2" charset="0"/>
              </a:rPr>
              <a:t>Filtering and Label </a:t>
            </a:r>
            <a:r>
              <a:rPr lang="it-IT" sz="4400" b="1" dirty="0" err="1">
                <a:latin typeface="Nordique Inline" panose="00000500000000000000" pitchFamily="2" charset="0"/>
              </a:rPr>
              <a:t>Creation</a:t>
            </a:r>
            <a:endParaRPr lang="it-IT" sz="4400" b="1" dirty="0">
              <a:latin typeface="Nordique Inline" panose="000005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9B5672-729A-D85D-D477-366397F2295C}"/>
              </a:ext>
            </a:extLst>
          </p:cNvPr>
          <p:cNvSpPr txBox="1"/>
          <p:nvPr/>
        </p:nvSpPr>
        <p:spPr>
          <a:xfrm>
            <a:off x="2681559" y="1413905"/>
            <a:ext cx="7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Selection of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June,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August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832554-856E-CE82-9ECE-0D53811EB871}"/>
              </a:ext>
            </a:extLst>
          </p:cNvPr>
          <p:cNvSpPr txBox="1"/>
          <p:nvPr/>
        </p:nvSpPr>
        <p:spPr>
          <a:xfrm>
            <a:off x="2681559" y="1841928"/>
            <a:ext cx="59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469432-EAF9-30EF-EF7D-8EA6DBCC8005}"/>
              </a:ext>
            </a:extLst>
          </p:cNvPr>
          <p:cNvSpPr txBox="1"/>
          <p:nvPr/>
        </p:nvSpPr>
        <p:spPr>
          <a:xfrm>
            <a:off x="2681559" y="2269951"/>
            <a:ext cx="37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Deletion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reviews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A270DD-DCB9-75F8-0AD3-A95E187CB8AF}"/>
              </a:ext>
            </a:extLst>
          </p:cNvPr>
          <p:cNvSpPr txBox="1"/>
          <p:nvPr/>
        </p:nvSpPr>
        <p:spPr>
          <a:xfrm>
            <a:off x="4211122" y="3313932"/>
            <a:ext cx="4234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latin typeface="Nordique Inline" panose="00000500000000000000" pitchFamily="2" charset="0"/>
              </a:rPr>
              <a:t>Final</a:t>
            </a:r>
            <a:r>
              <a:rPr lang="it-IT" sz="4400" b="1" dirty="0">
                <a:latin typeface="Nordique Inline" panose="00000500000000000000" pitchFamily="2" charset="0"/>
              </a:rPr>
              <a:t> </a:t>
            </a:r>
            <a:r>
              <a:rPr lang="it-IT" sz="4400" b="1" dirty="0" err="1">
                <a:latin typeface="Nordique Inline" panose="00000500000000000000" pitchFamily="2" charset="0"/>
              </a:rPr>
              <a:t>DataFrame</a:t>
            </a:r>
            <a:endParaRPr lang="it-IT" sz="4400" b="1" dirty="0">
              <a:latin typeface="Nordique Inline" panose="00000500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0F7254E-CB2F-DF0E-10C9-B6AF36E5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20" y="4319727"/>
            <a:ext cx="866896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184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asellaDiTesto 2">
            <a:extLst>
              <a:ext uri="{FF2B5EF4-FFF2-40B4-BE49-F238E27FC236}">
                <a16:creationId xmlns:a16="http://schemas.microsoft.com/office/drawing/2014/main" id="{43A6EE13-365D-B756-153C-C6983D965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908198"/>
              </p:ext>
            </p:extLst>
          </p:nvPr>
        </p:nvGraphicFramePr>
        <p:xfrm>
          <a:off x="1312479" y="609494"/>
          <a:ext cx="9567041" cy="3531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A2314F7-6875-4CEB-C4F2-BE22E4E2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86" y="3590669"/>
            <a:ext cx="4783393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upgraded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corner room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room ready after 4:00pm. The service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BTW, Location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close to good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Ralph's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like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shopping.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negative,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hall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carpeting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16th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E971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rgbClr val="E971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13E957-DE4F-EDCB-61C0-04CF7D24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845" y="3767557"/>
            <a:ext cx="394273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upgraded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corner room room ready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BTW Location close good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Ralphs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shopping negative hall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carpeting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2F84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rgbClr val="2F841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ADB8C63-FE65-FD58-20D9-DAE8800DA632}"/>
              </a:ext>
            </a:extLst>
          </p:cNvPr>
          <p:cNvCxnSpPr>
            <a:cxnSpLocks/>
          </p:cNvCxnSpPr>
          <p:nvPr/>
        </p:nvCxnSpPr>
        <p:spPr>
          <a:xfrm>
            <a:off x="5653548" y="4247535"/>
            <a:ext cx="1543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F6756E-3C91-736A-A473-8969997F29B8}"/>
              </a:ext>
            </a:extLst>
          </p:cNvPr>
          <p:cNvSpPr txBox="1"/>
          <p:nvPr/>
        </p:nvSpPr>
        <p:spPr>
          <a:xfrm>
            <a:off x="1791928" y="403124"/>
            <a:ext cx="926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5400" b="1" dirty="0" err="1">
                <a:latin typeface="Nordique Inline" panose="00000500000000000000" pitchFamily="2" charset="0"/>
              </a:rPr>
              <a:t>Pre</a:t>
            </a:r>
            <a:r>
              <a:rPr lang="it-IT" sz="5400" b="1" dirty="0">
                <a:latin typeface="Nordique Inline" panose="00000500000000000000" pitchFamily="2" charset="0"/>
              </a:rPr>
              <a:t>-Processing &amp; </a:t>
            </a:r>
            <a:r>
              <a:rPr lang="it-IT" sz="5400" b="1" dirty="0" err="1">
                <a:latin typeface="Nordique Inline" panose="00000500000000000000" pitchFamily="2" charset="0"/>
              </a:rPr>
              <a:t>Vectorization</a:t>
            </a:r>
            <a:endParaRPr lang="it-IT" sz="5400" b="1" dirty="0">
              <a:latin typeface="Nordique Inline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B2FCFE-08AD-5D59-BE55-84700733BA66}"/>
              </a:ext>
            </a:extLst>
          </p:cNvPr>
          <p:cNvSpPr txBox="1"/>
          <p:nvPr/>
        </p:nvSpPr>
        <p:spPr>
          <a:xfrm>
            <a:off x="2409410" y="5869235"/>
            <a:ext cx="803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/>
              <a:t>Tf-</a:t>
            </a:r>
            <a:r>
              <a:rPr lang="it-IT" sz="2400" b="1" dirty="0" err="1"/>
              <a:t>Idf</a:t>
            </a:r>
            <a:r>
              <a:rPr lang="it-IT" sz="2400" b="1" dirty="0"/>
              <a:t> </a:t>
            </a:r>
            <a:r>
              <a:rPr lang="it-IT" sz="2400" b="1" dirty="0" err="1"/>
              <a:t>Vectorizer</a:t>
            </a:r>
            <a:r>
              <a:rPr lang="it-IT" sz="2400" b="1" dirty="0"/>
              <a:t> </a:t>
            </a:r>
            <a:r>
              <a:rPr lang="it-IT" sz="2400" dirty="0"/>
              <a:t>( max features = 500 , random state = 42 ) </a:t>
            </a:r>
          </a:p>
        </p:txBody>
      </p:sp>
    </p:spTree>
    <p:extLst>
      <p:ext uri="{BB962C8B-B14F-4D97-AF65-F5344CB8AC3E}">
        <p14:creationId xmlns:p14="http://schemas.microsoft.com/office/powerpoint/2010/main" val="9839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1A2205CE-6C9B-D6F8-71D6-7C5498E55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/>
          <a:stretch/>
        </p:blipFill>
        <p:spPr>
          <a:xfrm>
            <a:off x="4365522" y="2053419"/>
            <a:ext cx="7472516" cy="4783793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7F6EF03-F145-83C8-363C-EA2185DF73AA}"/>
              </a:ext>
            </a:extLst>
          </p:cNvPr>
          <p:cNvSpPr/>
          <p:nvPr/>
        </p:nvSpPr>
        <p:spPr>
          <a:xfrm>
            <a:off x="0" y="0"/>
            <a:ext cx="12192000" cy="2220719"/>
          </a:xfrm>
          <a:prstGeom prst="rect">
            <a:avLst/>
          </a:prstGeom>
          <a:solidFill>
            <a:srgbClr val="25A5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E0E777-13CB-4751-1AD1-232E5ED2E379}"/>
              </a:ext>
            </a:extLst>
          </p:cNvPr>
          <p:cNvSpPr txBox="1"/>
          <p:nvPr/>
        </p:nvSpPr>
        <p:spPr>
          <a:xfrm>
            <a:off x="7156382" y="569815"/>
            <a:ext cx="32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96F51F-EA2B-1E85-EE1E-BFB071DDA04B}"/>
              </a:ext>
            </a:extLst>
          </p:cNvPr>
          <p:cNvSpPr txBox="1"/>
          <p:nvPr/>
        </p:nvSpPr>
        <p:spPr>
          <a:xfrm>
            <a:off x="-41843" y="358384"/>
            <a:ext cx="5735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>
                <a:latin typeface="Nordique Inline" panose="00000500000000000000" pitchFamily="2" charset="0"/>
              </a:rPr>
              <a:t>CLASSIFIERS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7A96AF-A2DF-C096-54AE-24EBE35FC8DF}"/>
              </a:ext>
            </a:extLst>
          </p:cNvPr>
          <p:cNvSpPr txBox="1"/>
          <p:nvPr/>
        </p:nvSpPr>
        <p:spPr>
          <a:xfrm>
            <a:off x="97276" y="1185369"/>
            <a:ext cx="54571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latin typeface="Nordique Inline" panose="00000500000000000000" pitchFamily="2" charset="0"/>
              </a:rPr>
              <a:t>Training and Evaluation</a:t>
            </a:r>
          </a:p>
        </p:txBody>
      </p:sp>
      <p:pic>
        <p:nvPicPr>
          <p:cNvPr id="8" name="Immagine 7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737B47E6-59BF-C262-4718-1F178CFB1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2" y="2859814"/>
            <a:ext cx="3014278" cy="31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0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C91A3C-AD95-1893-6CEE-919DD706ECE3}"/>
              </a:ext>
            </a:extLst>
          </p:cNvPr>
          <p:cNvSpPr txBox="1"/>
          <p:nvPr/>
        </p:nvSpPr>
        <p:spPr>
          <a:xfrm>
            <a:off x="3346736" y="1269425"/>
            <a:ext cx="8432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Nordique Inline" panose="00000500000000000000" pitchFamily="2" charset="0"/>
              </a:rPr>
              <a:t>Model </a:t>
            </a:r>
            <a:r>
              <a:rPr lang="it-IT" sz="4000" b="1" dirty="0" err="1">
                <a:solidFill>
                  <a:schemeClr val="bg1"/>
                </a:solidFill>
                <a:latin typeface="Nordique Inline" panose="00000500000000000000" pitchFamily="2" charset="0"/>
              </a:rPr>
              <a:t>Selected</a:t>
            </a:r>
            <a:r>
              <a:rPr lang="it-IT" sz="2400" b="1" dirty="0">
                <a:solidFill>
                  <a:schemeClr val="bg1"/>
                </a:solidFill>
              </a:rPr>
              <a:t>: </a:t>
            </a:r>
            <a:r>
              <a:rPr lang="it-IT" sz="3200" b="1" dirty="0">
                <a:solidFill>
                  <a:schemeClr val="bg1"/>
                </a:solidFill>
              </a:rPr>
              <a:t>Support </a:t>
            </a:r>
            <a:r>
              <a:rPr lang="it-IT" sz="3200" b="1" dirty="0" err="1">
                <a:solidFill>
                  <a:schemeClr val="bg1"/>
                </a:solidFill>
              </a:rPr>
              <a:t>Vector</a:t>
            </a:r>
            <a:r>
              <a:rPr lang="it-IT" sz="3200" b="1" dirty="0">
                <a:solidFill>
                  <a:schemeClr val="bg1"/>
                </a:solidFill>
              </a:rPr>
              <a:t> Machine</a:t>
            </a:r>
            <a:endParaRPr lang="it-IT" sz="2400" b="1" dirty="0">
              <a:solidFill>
                <a:schemeClr val="bg1"/>
              </a:solidFill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8D62F19-7E3A-501D-250D-B26960245CEE}"/>
              </a:ext>
            </a:extLst>
          </p:cNvPr>
          <p:cNvGrpSpPr/>
          <p:nvPr/>
        </p:nvGrpSpPr>
        <p:grpSpPr>
          <a:xfrm>
            <a:off x="548476" y="510848"/>
            <a:ext cx="2345976" cy="2225039"/>
            <a:chOff x="1000760" y="629920"/>
            <a:chExt cx="2448560" cy="2448560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566432F-EBC4-0EE3-3F4B-24C2DE44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60" y="629920"/>
              <a:ext cx="2448560" cy="2448560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026C7A7E-0C6C-01B7-F6D1-3F69267C4C46}"/>
                </a:ext>
              </a:extLst>
            </p:cNvPr>
            <p:cNvSpPr/>
            <p:nvPr/>
          </p:nvSpPr>
          <p:spPr>
            <a:xfrm>
              <a:off x="1877961" y="2654710"/>
              <a:ext cx="629265" cy="226142"/>
            </a:xfrm>
            <a:prstGeom prst="rect">
              <a:avLst/>
            </a:prstGeom>
            <a:solidFill>
              <a:srgbClr val="F2B2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A3225A5-0813-5EAD-E19B-41509129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0606"/>
              </p:ext>
            </p:extLst>
          </p:nvPr>
        </p:nvGraphicFramePr>
        <p:xfrm>
          <a:off x="3346736" y="2655650"/>
          <a:ext cx="812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798286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38262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16797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62802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88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0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9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5387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8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6678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5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Macro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6678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3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Weighted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6678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9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5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64670C-8C28-C6FD-C3D6-AEDBBF00F1FA}"/>
              </a:ext>
            </a:extLst>
          </p:cNvPr>
          <p:cNvSpPr/>
          <p:nvPr/>
        </p:nvSpPr>
        <p:spPr>
          <a:xfrm>
            <a:off x="0" y="0"/>
            <a:ext cx="12192000" cy="1590565"/>
          </a:xfrm>
          <a:prstGeom prst="rect">
            <a:avLst/>
          </a:prstGeom>
          <a:solidFill>
            <a:srgbClr val="2FC8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BDF377-808F-B41C-3378-0BC6B3BFF405}"/>
              </a:ext>
            </a:extLst>
          </p:cNvPr>
          <p:cNvSpPr txBox="1"/>
          <p:nvPr/>
        </p:nvSpPr>
        <p:spPr>
          <a:xfrm>
            <a:off x="678426" y="363792"/>
            <a:ext cx="7723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Nordique Inline" panose="00000500000000000000" pitchFamily="2" charset="0"/>
              </a:rPr>
              <a:t>EXPLAINABILITY: Lime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EC32AE-5181-4C4D-AF4D-0832E937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58" y="1980482"/>
            <a:ext cx="5937442" cy="37686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831D1D-9313-4194-D0E6-116DC93FC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0" y="3022498"/>
            <a:ext cx="9081034" cy="16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2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281</Words>
  <Application>Microsoft Macintosh PowerPoint</Application>
  <PresentationFormat>Widescreen</PresentationFormat>
  <Paragraphs>75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Georgia Pro Black</vt:lpstr>
      <vt:lpstr>Impact</vt:lpstr>
      <vt:lpstr>Nordique Inline</vt:lpstr>
      <vt:lpstr>Tema di Office</vt:lpstr>
      <vt:lpstr>Explainable Sentiment Analysis on TripAdvisor Reviews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Turroni</dc:creator>
  <cp:lastModifiedBy>a.arienti10@campus.unimib.it</cp:lastModifiedBy>
  <cp:revision>2</cp:revision>
  <dcterms:created xsi:type="dcterms:W3CDTF">2024-12-18T15:17:12Z</dcterms:created>
  <dcterms:modified xsi:type="dcterms:W3CDTF">2025-01-09T14:34:57Z</dcterms:modified>
</cp:coreProperties>
</file>