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embeddings/oleObject1.xlsx" ContentType="application/vnd.openxmlformats-officedocument.spreadsheetml.sheet"/>
  <Override PartName="/ppt/media/image4.emf" ContentType="image/x-emf"/>
  <Override PartName="/ppt/media/image6.png" ContentType="image/png"/>
  <Override PartName="/ppt/media/image5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" y="0"/>
            <a:ext cx="9143280" cy="3672000"/>
          </a:xfrm>
          <a:prstGeom prst="rect">
            <a:avLst/>
          </a:prstGeom>
          <a:solidFill>
            <a:srgbClr val="5ba4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0" y="36000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Игра “Neon Wires”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327680" y="2421720"/>
            <a:ext cx="6399720" cy="175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ru-R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2017  Год 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ru-RU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Владивосток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752000" y="5400000"/>
            <a:ext cx="4175280" cy="13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ru-RU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Разработана студентами группы Б8103а:  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ru-RU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Грибак Ярослав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ru-RU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Возный Роман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ru-RU" sz="1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Максимов Павел</a:t>
            </a:r>
            <a:endParaRPr b="0" lang="ru-RU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0" y="5040000"/>
            <a:ext cx="1828440" cy="18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381000" y="2669760"/>
            <a:ext cx="932040" cy="360000"/>
          </a:xfrm>
          <a:custGeom>
            <a:avLst/>
            <a:gdLst/>
            <a:ahLst/>
            <a:rect l="0" t="0" r="r" b="b"/>
            <a:pathLst>
              <a:path w="259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2423" y="1001"/>
                </a:lnTo>
                <a:cubicBezTo>
                  <a:pt x="2506" y="1001"/>
                  <a:pt x="2590" y="917"/>
                  <a:pt x="2590" y="834"/>
                </a:cubicBezTo>
                <a:lnTo>
                  <a:pt x="2590" y="166"/>
                </a:lnTo>
                <a:cubicBezTo>
                  <a:pt x="2590" y="83"/>
                  <a:pt x="2506" y="0"/>
                  <a:pt x="2423" y="0"/>
                </a:cubicBezTo>
                <a:lnTo>
                  <a:pt x="166" y="0"/>
                </a:lnTo>
              </a:path>
            </a:pathLst>
          </a:custGeom>
          <a:solidFill>
            <a:srgbClr val="ebcc2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5325480" y="2046600"/>
            <a:ext cx="801720" cy="360000"/>
          </a:xfrm>
          <a:custGeom>
            <a:avLst/>
            <a:gdLst/>
            <a:ahLst/>
            <a:rect l="0" t="0" r="r" b="b"/>
            <a:pathLst>
              <a:path w="2229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2061" y="1001"/>
                </a:lnTo>
                <a:cubicBezTo>
                  <a:pt x="2144" y="1001"/>
                  <a:pt x="2228" y="917"/>
                  <a:pt x="2228" y="834"/>
                </a:cubicBezTo>
                <a:lnTo>
                  <a:pt x="2228" y="166"/>
                </a:lnTo>
                <a:cubicBezTo>
                  <a:pt x="2228" y="83"/>
                  <a:pt x="2144" y="0"/>
                  <a:pt x="2061" y="0"/>
                </a:cubicBezTo>
                <a:lnTo>
                  <a:pt x="166" y="0"/>
                </a:lnTo>
              </a:path>
            </a:pathLst>
          </a:custGeom>
          <a:solidFill>
            <a:srgbClr val="5ba4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Рисунок 10" descr=""/>
          <p:cNvPicPr/>
          <p:nvPr/>
        </p:nvPicPr>
        <p:blipFill>
          <a:blip r:embed="rId1"/>
          <a:stretch/>
        </p:blipFill>
        <p:spPr>
          <a:xfrm>
            <a:off x="124560" y="31348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63" name="Рисунок 11" descr=""/>
          <p:cNvPicPr/>
          <p:nvPr/>
        </p:nvPicPr>
        <p:blipFill>
          <a:blip r:embed="rId2"/>
          <a:stretch/>
        </p:blipFill>
        <p:spPr>
          <a:xfrm>
            <a:off x="104760" y="40186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64" name="Рисунок 12" descr=""/>
          <p:cNvPicPr/>
          <p:nvPr/>
        </p:nvPicPr>
        <p:blipFill>
          <a:blip r:embed="rId3"/>
          <a:stretch/>
        </p:blipFill>
        <p:spPr>
          <a:xfrm>
            <a:off x="124560" y="25588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65" name="Рисунок 13" descr=""/>
          <p:cNvPicPr/>
          <p:nvPr/>
        </p:nvPicPr>
        <p:blipFill>
          <a:blip r:embed="rId4"/>
          <a:stretch/>
        </p:blipFill>
        <p:spPr>
          <a:xfrm>
            <a:off x="104760" y="17470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66" name="Рисунок 15" descr=""/>
          <p:cNvPicPr/>
          <p:nvPr/>
        </p:nvPicPr>
        <p:blipFill>
          <a:blip r:embed="rId5"/>
          <a:stretch/>
        </p:blipFill>
        <p:spPr>
          <a:xfrm>
            <a:off x="968760" y="49546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67" name="Рисунок 16" descr=""/>
          <p:cNvPicPr/>
          <p:nvPr/>
        </p:nvPicPr>
        <p:blipFill>
          <a:blip r:embed="rId6"/>
          <a:stretch/>
        </p:blipFill>
        <p:spPr>
          <a:xfrm>
            <a:off x="968760" y="40186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68" name="Рисунок 17" descr=""/>
          <p:cNvPicPr/>
          <p:nvPr/>
        </p:nvPicPr>
        <p:blipFill>
          <a:blip r:embed="rId7"/>
          <a:stretch/>
        </p:blipFill>
        <p:spPr>
          <a:xfrm>
            <a:off x="988560" y="25588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69" name="Рисунок 18" descr=""/>
          <p:cNvPicPr/>
          <p:nvPr/>
        </p:nvPicPr>
        <p:blipFill>
          <a:blip r:embed="rId8"/>
          <a:stretch/>
        </p:blipFill>
        <p:spPr>
          <a:xfrm>
            <a:off x="968760" y="17470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9"/>
          <a:stretch/>
        </p:blipFill>
        <p:spPr>
          <a:xfrm>
            <a:off x="988560" y="3154680"/>
            <a:ext cx="811440" cy="8114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10"/>
          <a:stretch/>
        </p:blipFill>
        <p:spPr>
          <a:xfrm>
            <a:off x="104760" y="4954680"/>
            <a:ext cx="811440" cy="811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0" y="360"/>
            <a:ext cx="9143280" cy="1655280"/>
          </a:xfrm>
          <a:prstGeom prst="rect">
            <a:avLst/>
          </a:prstGeom>
          <a:solidFill>
            <a:srgbClr val="5ba4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0" y="36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Изображения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5"/>
          <p:cNvSpPr txBox="1"/>
          <p:nvPr/>
        </p:nvSpPr>
        <p:spPr>
          <a:xfrm>
            <a:off x="2232000" y="1962720"/>
            <a:ext cx="2664000" cy="5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Концы провода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TextShape 6"/>
          <p:cNvSpPr txBox="1"/>
          <p:nvPr/>
        </p:nvSpPr>
        <p:spPr>
          <a:xfrm>
            <a:off x="2232000" y="2736000"/>
            <a:ext cx="2664000" cy="5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Линии провода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7"/>
          <p:cNvSpPr txBox="1"/>
          <p:nvPr/>
        </p:nvSpPr>
        <p:spPr>
          <a:xfrm>
            <a:off x="2232000" y="3456000"/>
            <a:ext cx="2664000" cy="50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Углы провода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1"/>
          <a:stretch/>
        </p:blipFill>
        <p:spPr>
          <a:xfrm>
            <a:off x="201960" y="5904000"/>
            <a:ext cx="590040" cy="59004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12"/>
          <a:stretch/>
        </p:blipFill>
        <p:spPr>
          <a:xfrm>
            <a:off x="1080000" y="5904000"/>
            <a:ext cx="590040" cy="590040"/>
          </a:xfrm>
          <a:prstGeom prst="rect">
            <a:avLst/>
          </a:prstGeom>
          <a:ln>
            <a:noFill/>
          </a:ln>
        </p:spPr>
      </p:pic>
      <p:sp>
        <p:nvSpPr>
          <p:cNvPr id="179" name="TextShape 8"/>
          <p:cNvSpPr txBox="1"/>
          <p:nvPr/>
        </p:nvSpPr>
        <p:spPr>
          <a:xfrm>
            <a:off x="2232000" y="4176000"/>
            <a:ext cx="3672000" cy="91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Наложение проводов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9"/>
          <p:cNvSpPr txBox="1"/>
          <p:nvPr/>
        </p:nvSpPr>
        <p:spPr>
          <a:xfrm>
            <a:off x="2232000" y="5040000"/>
            <a:ext cx="4104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Перекрытие проводов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0"/>
          <p:cNvSpPr txBox="1"/>
          <p:nvPr/>
        </p:nvSpPr>
        <p:spPr>
          <a:xfrm>
            <a:off x="2232000" y="5976000"/>
            <a:ext cx="4104000" cy="91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4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Границы игрового поля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11"/>
          <p:cNvSpPr txBox="1"/>
          <p:nvPr/>
        </p:nvSpPr>
        <p:spPr>
          <a:xfrm>
            <a:off x="5256000" y="2015640"/>
            <a:ext cx="3816000" cy="187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Синим</a:t>
            </a:r>
            <a:r>
              <a:rPr b="0" lang="ru-RU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цветом обозначаются непосещенные участки провода, </a:t>
            </a:r>
            <a:r>
              <a:rPr b="0" lang="ru-R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желтым</a:t>
            </a:r>
            <a:r>
              <a:rPr b="0" lang="ru-RU" sz="1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- посещенные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360"/>
            <a:ext cx="9143280" cy="1655280"/>
          </a:xfrm>
          <a:prstGeom prst="rect">
            <a:avLst/>
          </a:prstGeom>
          <a:solidFill>
            <a:srgbClr val="5ba4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36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Роли в проекте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769680" y="2736000"/>
            <a:ext cx="7654320" cy="186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AR PL New Sung"/>
              </a:rPr>
              <a:t>Максимов Павел — Дизайнер, Структура кода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AR PL New Sung"/>
              </a:rPr>
              <a:t>Грибак Ярослав — Разработчик движка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AR PL New Sung"/>
              </a:rPr>
              <a:t>Возный Роман — HTML, CSS, Корректировщик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32000" y="1924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Наша игра доступна в репозитории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Neon-Wires у AriosJentu на GitHub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JavaScript 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- </a:t>
            </a:r>
            <a:r>
              <a:rPr b="0" i="1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735 строк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 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CSS 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- </a:t>
            </a:r>
            <a:r>
              <a:rPr b="0" i="1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125 строк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HTML 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- </a:t>
            </a:r>
            <a:r>
              <a:rPr b="0" i="1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33 строки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Commits 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	</a:t>
            </a:r>
            <a:r>
              <a:rPr b="0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- </a:t>
            </a:r>
            <a:r>
              <a:rPr b="0" i="1" lang="ru-RU" sz="32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69 коммитов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20" y="0"/>
            <a:ext cx="9143280" cy="1655280"/>
          </a:xfrm>
          <a:prstGeom prst="rect">
            <a:avLst/>
          </a:prstGeom>
          <a:solidFill>
            <a:srgbClr val="88e0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720" y="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Статистика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60" y="6409440"/>
            <a:ext cx="9143640" cy="44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9143280" cy="1943280"/>
          </a:xfrm>
          <a:prstGeom prst="rect">
            <a:avLst/>
          </a:prstGeom>
          <a:solidFill>
            <a:srgbClr val="5ba4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432000" y="2586240"/>
            <a:ext cx="8228520" cy="32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 algn="ctr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</a:pPr>
            <a:r>
              <a:rPr b="0" lang="ru-RU" sz="2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Для прохождения уровня, игроку требуется соединить две определенные на карте точки.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New Sung"/>
            </a:endParaRPr>
          </a:p>
          <a:p>
            <a:pPr marL="343080" indent="-342000" algn="ctr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</a:pPr>
            <a:r>
              <a:rPr b="0" lang="ru-RU" sz="26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Путь строится на основе заданных фигур, и получается вследствие их поворота. 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New Sung"/>
            </a:endParaRPr>
          </a:p>
          <a:p>
            <a:pPr marL="343080" indent="-342000" algn="ctr">
              <a:lnSpc>
                <a:spcPct val="100000"/>
              </a:lnSpc>
              <a:spcBef>
                <a:spcPts val="1208"/>
              </a:spcBef>
              <a:spcAft>
                <a:spcPts val="567"/>
              </a:spcAft>
            </a:pP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Игра представляет собой головоломку, в каждом уровне игроку предлагается собрать путь поворотами фигур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 PL New Sung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0" y="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Правила игры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76000" y="1872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Игра “Водопроводчик”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Содержимое 3" descr=""/>
          <p:cNvPicPr/>
          <p:nvPr/>
        </p:nvPicPr>
        <p:blipFill>
          <a:blip r:embed="rId1"/>
          <a:stretch/>
        </p:blipFill>
        <p:spPr>
          <a:xfrm>
            <a:off x="1224000" y="3024000"/>
            <a:ext cx="6407280" cy="367128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0" y="0"/>
            <a:ext cx="9143280" cy="1943280"/>
          </a:xfrm>
          <a:prstGeom prst="rect">
            <a:avLst/>
          </a:prstGeom>
          <a:solidFill>
            <a:srgbClr val="db65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0" y="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Игры подобного жанра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Содержимое 3" descr=""/>
          <p:cNvPicPr/>
          <p:nvPr/>
        </p:nvPicPr>
        <p:blipFill>
          <a:blip r:embed="rId1"/>
          <a:stretch/>
        </p:blipFill>
        <p:spPr>
          <a:xfrm>
            <a:off x="1440000" y="2889360"/>
            <a:ext cx="6119640" cy="381456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>
            <a:off x="0" y="0"/>
            <a:ext cx="9143280" cy="1943280"/>
          </a:xfrm>
          <a:prstGeom prst="rect">
            <a:avLst/>
          </a:prstGeom>
          <a:solidFill>
            <a:srgbClr val="db65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0" y="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Игры подобного жанра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76360" y="1872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111111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Игра “Plumber”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9143280" cy="1943280"/>
          </a:xfrm>
          <a:prstGeom prst="rect">
            <a:avLst/>
          </a:prstGeom>
          <a:solidFill>
            <a:srgbClr val="db656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Сравнительная таблица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2" name="Object 3"/>
          <p:cNvGraphicFramePr/>
          <p:nvPr/>
        </p:nvGraphicFramePr>
        <p:xfrm>
          <a:off x="1187280" y="2063880"/>
          <a:ext cx="6769080" cy="463212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3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187280" y="2063880"/>
                    <a:ext cx="6769080" cy="4632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" y="0"/>
            <a:ext cx="9143280" cy="1655280"/>
          </a:xfrm>
          <a:prstGeom prst="rect">
            <a:avLst/>
          </a:prstGeom>
          <a:solidFill>
            <a:srgbClr val="88e08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"/>
          <p:cNvSpPr/>
          <p:nvPr/>
        </p:nvSpPr>
        <p:spPr>
          <a:xfrm>
            <a:off x="720" y="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Преимущества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144000" y="2448000"/>
            <a:ext cx="8856000" cy="441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ru-RU" sz="4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AR PL New Sung"/>
              </a:rPr>
              <a:t>Стильный и яркий дизайн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ru-RU" sz="4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AR PL New Sung"/>
              </a:rPr>
              <a:t>Режим «Бесконечной» игры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ru-RU" sz="40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AR PL New Sung"/>
              </a:rPr>
              <a:t>Простой и понятный интерфейс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Содержимое 3" descr=""/>
          <p:cNvPicPr/>
          <p:nvPr/>
        </p:nvPicPr>
        <p:blipFill>
          <a:blip r:embed="rId1"/>
          <a:stretch/>
        </p:blipFill>
        <p:spPr>
          <a:xfrm>
            <a:off x="371520" y="2508120"/>
            <a:ext cx="4030200" cy="3455640"/>
          </a:xfrm>
          <a:prstGeom prst="rect">
            <a:avLst/>
          </a:prstGeom>
          <a:ln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0" y="360"/>
            <a:ext cx="9143280" cy="1655280"/>
          </a:xfrm>
          <a:prstGeom prst="rect">
            <a:avLst/>
          </a:prstGeom>
          <a:solidFill>
            <a:srgbClr val="5ba4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0" y="36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Оформление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Содержимое 3" descr=""/>
          <p:cNvPicPr/>
          <p:nvPr/>
        </p:nvPicPr>
        <p:blipFill>
          <a:blip r:embed="rId2"/>
          <a:stretch/>
        </p:blipFill>
        <p:spPr>
          <a:xfrm>
            <a:off x="4896000" y="2520000"/>
            <a:ext cx="3877560" cy="345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224000" y="2410560"/>
            <a:ext cx="6771960" cy="3333240"/>
          </a:xfrm>
          <a:prstGeom prst="rect">
            <a:avLst/>
          </a:prstGeom>
          <a:ln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0" y="360"/>
            <a:ext cx="9143280" cy="1655280"/>
          </a:xfrm>
          <a:prstGeom prst="rect">
            <a:avLst/>
          </a:prstGeom>
          <a:solidFill>
            <a:srgbClr val="5ba4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0" y="36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Выбор уровня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404640"/>
            <a:ext cx="8228520" cy="57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1836000" y="5760000"/>
            <a:ext cx="1583280" cy="1006920"/>
          </a:xfrm>
          <a:prstGeom prst="rect">
            <a:avLst/>
          </a:prstGeom>
          <a:solidFill>
            <a:srgbClr val="ffffff"/>
          </a:solidFill>
          <a:ln w="25560">
            <a:solidFill>
              <a:srgbClr val="c9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Table.js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3598200" y="4392000"/>
            <a:ext cx="1655640" cy="1006920"/>
          </a:xfrm>
          <a:prstGeom prst="rect">
            <a:avLst/>
          </a:prstGeom>
          <a:solidFill>
            <a:srgbClr val="ffffff"/>
          </a:solidFill>
          <a:ln w="25560">
            <a:solidFill>
              <a:srgbClr val="c9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Board.js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528000" y="3024000"/>
            <a:ext cx="1799640" cy="1006920"/>
          </a:xfrm>
          <a:prstGeom prst="rect">
            <a:avLst/>
          </a:prstGeom>
          <a:solidFill>
            <a:srgbClr val="ffffff"/>
          </a:solidFill>
          <a:ln w="25560">
            <a:solidFill>
              <a:srgbClr val="db65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Events.js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3528720" y="5760000"/>
            <a:ext cx="1799640" cy="1006920"/>
          </a:xfrm>
          <a:prstGeom prst="rect">
            <a:avLst/>
          </a:prstGeom>
          <a:solidFill>
            <a:srgbClr val="ffffff"/>
          </a:solidFill>
          <a:ln w="25560">
            <a:solidFill>
              <a:srgbClr val="db65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Figures.js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5436000" y="5760000"/>
            <a:ext cx="1799640" cy="1006920"/>
          </a:xfrm>
          <a:prstGeom prst="rect">
            <a:avLst/>
          </a:prstGeom>
          <a:solidFill>
            <a:srgbClr val="ffffff"/>
          </a:solidFill>
          <a:ln w="25560">
            <a:solidFill>
              <a:srgbClr val="c95e5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Levels.js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5940000" y="3024720"/>
            <a:ext cx="2015280" cy="10069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Style.css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8"/>
          <p:cNvSpPr/>
          <p:nvPr/>
        </p:nvSpPr>
        <p:spPr>
          <a:xfrm>
            <a:off x="3330720" y="1800000"/>
            <a:ext cx="2195280" cy="1006920"/>
          </a:xfrm>
          <a:prstGeom prst="rect">
            <a:avLst/>
          </a:prstGeom>
          <a:solidFill>
            <a:srgbClr val="ffffff"/>
          </a:solidFill>
          <a:ln w="25560">
            <a:solidFill>
              <a:srgbClr val="5ba4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Index.html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9"/>
          <p:cNvSpPr/>
          <p:nvPr/>
        </p:nvSpPr>
        <p:spPr>
          <a:xfrm>
            <a:off x="0" y="360"/>
            <a:ext cx="9143280" cy="1655280"/>
          </a:xfrm>
          <a:prstGeom prst="rect">
            <a:avLst/>
          </a:prstGeom>
          <a:solidFill>
            <a:srgbClr val="5ba4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360"/>
            <a:ext cx="91432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pen Sans"/>
                <a:ea typeface="DejaVu Sans"/>
              </a:rPr>
              <a:t>Структура файлов</a:t>
            </a:r>
            <a:endParaRPr b="0" lang="ru-RU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Line 11"/>
          <p:cNvSpPr/>
          <p:nvPr/>
        </p:nvSpPr>
        <p:spPr>
          <a:xfrm flipV="1">
            <a:off x="4428000" y="4032000"/>
            <a:ext cx="360" cy="360000"/>
          </a:xfrm>
          <a:prstGeom prst="line">
            <a:avLst/>
          </a:prstGeom>
          <a:ln w="19080">
            <a:solidFill>
              <a:srgbClr val="db656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12"/>
          <p:cNvSpPr/>
          <p:nvPr/>
        </p:nvSpPr>
        <p:spPr>
          <a:xfrm flipV="1">
            <a:off x="4428000" y="5399280"/>
            <a:ext cx="360" cy="360000"/>
          </a:xfrm>
          <a:prstGeom prst="line">
            <a:avLst/>
          </a:prstGeom>
          <a:ln w="19080">
            <a:solidFill>
              <a:srgbClr val="db656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13"/>
          <p:cNvSpPr/>
          <p:nvPr/>
        </p:nvSpPr>
        <p:spPr>
          <a:xfrm flipV="1">
            <a:off x="2556000" y="5399280"/>
            <a:ext cx="1872000" cy="360720"/>
          </a:xfrm>
          <a:prstGeom prst="line">
            <a:avLst/>
          </a:prstGeom>
          <a:ln w="19080">
            <a:solidFill>
              <a:srgbClr val="db656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14"/>
          <p:cNvSpPr/>
          <p:nvPr/>
        </p:nvSpPr>
        <p:spPr>
          <a:xfrm flipH="1" flipV="1">
            <a:off x="4428000" y="5399280"/>
            <a:ext cx="1800000" cy="360720"/>
          </a:xfrm>
          <a:prstGeom prst="line">
            <a:avLst/>
          </a:prstGeom>
          <a:ln w="19080">
            <a:solidFill>
              <a:srgbClr val="db6565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15"/>
          <p:cNvSpPr/>
          <p:nvPr/>
        </p:nvSpPr>
        <p:spPr>
          <a:xfrm flipV="1">
            <a:off x="4428000" y="2808000"/>
            <a:ext cx="360" cy="216000"/>
          </a:xfrm>
          <a:prstGeom prst="line">
            <a:avLst/>
          </a:prstGeom>
          <a:ln w="19080">
            <a:solidFill>
              <a:srgbClr val="5ba4ee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16"/>
          <p:cNvSpPr/>
          <p:nvPr/>
        </p:nvSpPr>
        <p:spPr>
          <a:xfrm flipH="1" flipV="1">
            <a:off x="4428000" y="2803320"/>
            <a:ext cx="2592000" cy="221400"/>
          </a:xfrm>
          <a:prstGeom prst="line">
            <a:avLst/>
          </a:prstGeom>
          <a:ln w="19080">
            <a:solidFill>
              <a:srgbClr val="5ba4ee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LibreOffice/5.3.4.2$Linux_X86_64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2017-07-13T19:07:42Z</dcterms:created>
  <dc:creator>administrator</dc:creator>
  <dc:description/>
  <dc:language>ru-RU</dc:language>
  <cp:lastModifiedBy/>
  <dcterms:modified xsi:type="dcterms:W3CDTF">2017-07-15T02:35:56Z</dcterms:modified>
  <cp:revision>79</cp:revision>
  <dc:subject/>
  <dc:title>Игра “Neon Wires”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