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03/10/24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flipV="1">
            <a:off x="7399422" y="5476026"/>
            <a:ext cx="1312816" cy="1122803"/>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 </a:t>
            </a:r>
            <a:r>
              <a:rPr lang="en-IN" sz="2400" dirty="0"/>
              <a:t>              </a:t>
            </a:r>
            <a:r>
              <a:rPr lang="en-IN" sz="2400" dirty="0" err="1"/>
              <a:t>Aripandi</a:t>
            </a:r>
            <a:r>
              <a:rPr lang="en-IN" sz="2400" dirty="0"/>
              <a:t> S</a:t>
            </a:r>
            <a:endParaRPr lang="en-US" sz="2400" dirty="0"/>
          </a:p>
          <a:p>
            <a:r>
              <a:rPr lang="en-US" sz="2400" dirty="0"/>
              <a:t>REGISTER NO:</a:t>
            </a:r>
            <a:r>
              <a:rPr lang="en-IN" sz="2400" dirty="0"/>
              <a:t>                    </a:t>
            </a:r>
            <a:r>
              <a:rPr lang="en-US" sz="2400" dirty="0"/>
              <a:t>3122</a:t>
            </a:r>
            <a:r>
              <a:rPr lang="en-IN" sz="2400" dirty="0"/>
              <a:t>06619</a:t>
            </a:r>
            <a:endParaRPr lang="en-US" sz="2400" dirty="0"/>
          </a:p>
          <a:p>
            <a:r>
              <a:rPr lang="en-US" sz="2400" dirty="0"/>
              <a:t>N</a:t>
            </a:r>
            <a:r>
              <a:rPr lang="en-IN" sz="2400" dirty="0"/>
              <a:t>A</a:t>
            </a:r>
            <a:r>
              <a:rPr lang="en-US" sz="2400" dirty="0"/>
              <a:t>AN </a:t>
            </a:r>
            <a:r>
              <a:rPr lang="en-US" sz="2400" dirty="0" err="1"/>
              <a:t>MUDHALVAN</a:t>
            </a:r>
            <a:r>
              <a:rPr lang="en-IN" sz="2400" dirty="0"/>
              <a:t> ID:   DB77EDC4FB6A841B7DE4CDED4A712976</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636</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Office User</cp:lastModifiedBy>
  <cp:revision>23</cp:revision>
  <dcterms:created xsi:type="dcterms:W3CDTF">2024-03-29T15:07:22Z</dcterms:created>
  <dcterms:modified xsi:type="dcterms:W3CDTF">2024-10-03T05:04:46Z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