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Black"/>
      <p:bold r:id="rId20"/>
      <p:boldItalic r:id="rId21"/>
    </p:embeddedFont>
    <p:embeddedFont>
      <p:font typeface="Roboto Medium"/>
      <p:regular r:id="rId22"/>
      <p:bold r:id="rId23"/>
      <p:italic r:id="rId24"/>
      <p:boldItalic r:id="rId25"/>
    </p:embeddedFont>
    <p:embeddedFont>
      <p:font typeface="Roboto"/>
      <p:regular r:id="rId26"/>
      <p:bold r:id="rId27"/>
      <p:italic r:id="rId28"/>
      <p:boldItalic r:id="rId29"/>
    </p:embeddedFont>
    <p:embeddedFont>
      <p:font typeface="Bebas Neue"/>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lack-bold.fntdata"/><Relationship Id="rId22" Type="http://schemas.openxmlformats.org/officeDocument/2006/relationships/font" Target="fonts/RobotoMedium-regular.fntdata"/><Relationship Id="rId21" Type="http://schemas.openxmlformats.org/officeDocument/2006/relationships/font" Target="fonts/RobotoBlack-boldItalic.fntdata"/><Relationship Id="rId24" Type="http://schemas.openxmlformats.org/officeDocument/2006/relationships/font" Target="fonts/RobotoMedium-italic.fntdata"/><Relationship Id="rId23" Type="http://schemas.openxmlformats.org/officeDocument/2006/relationships/font" Target="fonts/RobotoMedium-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RobotoMedium-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BebasNeue-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1f936917c4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1f936917c4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20c35055ee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20c35055ee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1f936917c45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1f936917c45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1f936917c45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1f936917c45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1f936917c45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1f936917c45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c04872b21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c04872b21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1bf3291e0a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1bf3291e0a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bf3291e0a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1bf3291e0a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1f382d7aac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1f382d7aac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1f936917c4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1f936917c4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20c35055ee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20c35055ee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f936917c4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f936917c4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f936917c4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1f936917c4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899795" y="941100"/>
            <a:ext cx="4529100" cy="26118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SzPts val="5200"/>
              <a:buNone/>
              <a:defRPr sz="6000">
                <a:latin typeface="Roboto"/>
                <a:ea typeface="Roboto"/>
                <a:cs typeface="Roboto"/>
                <a:sym typeface="Robot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899775" y="3792925"/>
            <a:ext cx="4529100" cy="409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solidFill>
                  <a:schemeClr val="accent2"/>
                </a:solidFill>
                <a:latin typeface="Roboto"/>
                <a:ea typeface="Roboto"/>
                <a:cs typeface="Roboto"/>
                <a:sym typeface="Robo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2"/>
          <p:cNvSpPr/>
          <p:nvPr/>
        </p:nvSpPr>
        <p:spPr>
          <a:xfrm>
            <a:off x="0" y="0"/>
            <a:ext cx="19935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ph idx="2" type="pic"/>
          </p:nvPr>
        </p:nvSpPr>
        <p:spPr>
          <a:xfrm>
            <a:off x="715100" y="565050"/>
            <a:ext cx="2679000" cy="4013400"/>
          </a:xfrm>
          <a:prstGeom prst="round2DiagRect">
            <a:avLst>
              <a:gd fmla="val 16667" name="adj1"/>
              <a:gd fmla="val 0" name="adj2"/>
            </a:avLst>
          </a:prstGeom>
          <a:noFill/>
          <a:ln cap="flat" cmpd="sng" w="38100">
            <a:solidFill>
              <a:schemeClr val="accent5"/>
            </a:solidFill>
            <a:prstDash val="solid"/>
            <a:round/>
            <a:headEnd len="sm" w="sm" type="none"/>
            <a:tailEnd len="sm" w="sm" type="none"/>
          </a:ln>
        </p:spPr>
      </p:sp>
      <p:sp>
        <p:nvSpPr>
          <p:cNvPr id="14" name="Google Shape;14;p2"/>
          <p:cNvSpPr/>
          <p:nvPr/>
        </p:nvSpPr>
        <p:spPr>
          <a:xfrm flipH="1">
            <a:off x="7027500" y="4442450"/>
            <a:ext cx="2116500" cy="7107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 name="Google Shape;15;p2"/>
          <p:cNvGrpSpPr/>
          <p:nvPr/>
        </p:nvGrpSpPr>
        <p:grpSpPr>
          <a:xfrm>
            <a:off x="6662513" y="256263"/>
            <a:ext cx="2205588" cy="299700"/>
            <a:chOff x="4463988" y="165125"/>
            <a:chExt cx="2205588" cy="299700"/>
          </a:xfrm>
        </p:grpSpPr>
        <p:sp>
          <p:nvSpPr>
            <p:cNvPr id="16" name="Google Shape;16;p2"/>
            <p:cNvSpPr/>
            <p:nvPr/>
          </p:nvSpPr>
          <p:spPr>
            <a:xfrm>
              <a:off x="46582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0467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43530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582382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62123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66008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4639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8525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524103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562956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0180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64066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97" name="Shape 197"/>
        <p:cNvGrpSpPr/>
        <p:nvPr/>
      </p:nvGrpSpPr>
      <p:grpSpPr>
        <a:xfrm>
          <a:off x="0" y="0"/>
          <a:ext cx="0" cy="0"/>
          <a:chOff x="0" y="0"/>
          <a:chExt cx="0" cy="0"/>
        </a:xfrm>
      </p:grpSpPr>
      <p:sp>
        <p:nvSpPr>
          <p:cNvPr id="198" name="Google Shape;198;p11"/>
          <p:cNvSpPr txBox="1"/>
          <p:nvPr>
            <p:ph hasCustomPrompt="1" type="title"/>
          </p:nvPr>
        </p:nvSpPr>
        <p:spPr>
          <a:xfrm>
            <a:off x="1500600" y="1782425"/>
            <a:ext cx="6142800" cy="11856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72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99" name="Google Shape;199;p11"/>
          <p:cNvSpPr txBox="1"/>
          <p:nvPr>
            <p:ph idx="1" type="subTitle"/>
          </p:nvPr>
        </p:nvSpPr>
        <p:spPr>
          <a:xfrm>
            <a:off x="1500600" y="2960550"/>
            <a:ext cx="6142800" cy="40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00" name="Google Shape;200;p11"/>
          <p:cNvSpPr/>
          <p:nvPr/>
        </p:nvSpPr>
        <p:spPr>
          <a:xfrm rot="-5400000">
            <a:off x="4352550" y="347250"/>
            <a:ext cx="438900" cy="9153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rot="-5400000">
            <a:off x="4352550" y="-4357350"/>
            <a:ext cx="438900" cy="9153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a:off x="-445150" y="2082750"/>
            <a:ext cx="978000" cy="978000"/>
          </a:xfrm>
          <a:prstGeom prst="ellipse">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 name="Google Shape;203;p11"/>
          <p:cNvGrpSpPr/>
          <p:nvPr/>
        </p:nvGrpSpPr>
        <p:grpSpPr>
          <a:xfrm rot="5400000">
            <a:off x="7713238" y="2274938"/>
            <a:ext cx="2205588" cy="299700"/>
            <a:chOff x="4463988" y="165125"/>
            <a:chExt cx="2205588" cy="299700"/>
          </a:xfrm>
        </p:grpSpPr>
        <p:sp>
          <p:nvSpPr>
            <p:cNvPr id="204" name="Google Shape;204;p11"/>
            <p:cNvSpPr/>
            <p:nvPr/>
          </p:nvSpPr>
          <p:spPr>
            <a:xfrm>
              <a:off x="46582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a:off x="50467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a:off x="543530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582382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62123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
            <p:cNvSpPr/>
            <p:nvPr/>
          </p:nvSpPr>
          <p:spPr>
            <a:xfrm>
              <a:off x="66008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a:off x="44639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a:off x="48525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524103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a:off x="562956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a:off x="60180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64066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16" name="Shape 21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17" name="Shape 217"/>
        <p:cNvGrpSpPr/>
        <p:nvPr/>
      </p:nvGrpSpPr>
      <p:grpSpPr>
        <a:xfrm>
          <a:off x="0" y="0"/>
          <a:ext cx="0" cy="0"/>
          <a:chOff x="0" y="0"/>
          <a:chExt cx="0" cy="0"/>
        </a:xfrm>
      </p:grpSpPr>
      <p:sp>
        <p:nvSpPr>
          <p:cNvPr id="218" name="Google Shape;218;p13"/>
          <p:cNvSpPr/>
          <p:nvPr/>
        </p:nvSpPr>
        <p:spPr>
          <a:xfrm flipH="1" rot="10800000">
            <a:off x="0" y="0"/>
            <a:ext cx="2116500" cy="7107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3"/>
          <p:cNvSpPr/>
          <p:nvPr/>
        </p:nvSpPr>
        <p:spPr>
          <a:xfrm>
            <a:off x="-350475" y="4430650"/>
            <a:ext cx="978000" cy="978000"/>
          </a:xfrm>
          <a:prstGeom prst="ellipse">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3"/>
          <p:cNvSpPr txBox="1"/>
          <p:nvPr>
            <p:ph hasCustomPrompt="1" type="title"/>
          </p:nvPr>
        </p:nvSpPr>
        <p:spPr>
          <a:xfrm>
            <a:off x="1258075" y="1449675"/>
            <a:ext cx="1290300" cy="593400"/>
          </a:xfrm>
          <a:prstGeom prst="rect">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1" name="Google Shape;221;p13"/>
          <p:cNvSpPr txBox="1"/>
          <p:nvPr>
            <p:ph idx="2"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2" name="Google Shape;222;p13"/>
          <p:cNvSpPr txBox="1"/>
          <p:nvPr>
            <p:ph idx="1" type="subTitle"/>
          </p:nvPr>
        </p:nvSpPr>
        <p:spPr>
          <a:xfrm>
            <a:off x="1258075" y="2195475"/>
            <a:ext cx="12930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oboto Medium"/>
              <a:buNone/>
              <a:defRPr sz="2000">
                <a:solidFill>
                  <a:schemeClr val="dk1"/>
                </a:solidFill>
                <a:latin typeface="Roboto Medium"/>
                <a:ea typeface="Roboto Medium"/>
                <a:cs typeface="Roboto Medium"/>
                <a:sym typeface="Roboto Medium"/>
              </a:defRPr>
            </a:lvl1pPr>
            <a:lvl2pPr lvl="1"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2pPr>
            <a:lvl3pPr lvl="2"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3pPr>
            <a:lvl4pPr lvl="3"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4pPr>
            <a:lvl5pPr lvl="4"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5pPr>
            <a:lvl6pPr lvl="5"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6pPr>
            <a:lvl7pPr lvl="6"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7pPr>
            <a:lvl8pPr lvl="7"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8pPr>
            <a:lvl9pPr lvl="8"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9pPr>
          </a:lstStyle>
          <a:p/>
        </p:txBody>
      </p:sp>
      <p:sp>
        <p:nvSpPr>
          <p:cNvPr id="223" name="Google Shape;223;p13"/>
          <p:cNvSpPr txBox="1"/>
          <p:nvPr>
            <p:ph hasCustomPrompt="1" idx="3" type="title"/>
          </p:nvPr>
        </p:nvSpPr>
        <p:spPr>
          <a:xfrm>
            <a:off x="3928112" y="1449675"/>
            <a:ext cx="1284900" cy="593400"/>
          </a:xfrm>
          <a:prstGeom prst="rect">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4" name="Google Shape;224;p13"/>
          <p:cNvSpPr txBox="1"/>
          <p:nvPr>
            <p:ph idx="4" type="subTitle"/>
          </p:nvPr>
        </p:nvSpPr>
        <p:spPr>
          <a:xfrm>
            <a:off x="3928112" y="2195475"/>
            <a:ext cx="12876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oboto Medium"/>
              <a:buNone/>
              <a:defRPr sz="2000">
                <a:solidFill>
                  <a:schemeClr val="dk1"/>
                </a:solidFill>
                <a:latin typeface="Roboto Medium"/>
                <a:ea typeface="Roboto Medium"/>
                <a:cs typeface="Roboto Medium"/>
                <a:sym typeface="Roboto Medium"/>
              </a:defRPr>
            </a:lvl1pPr>
            <a:lvl2pPr lvl="1"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2pPr>
            <a:lvl3pPr lvl="2"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3pPr>
            <a:lvl4pPr lvl="3"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4pPr>
            <a:lvl5pPr lvl="4"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5pPr>
            <a:lvl6pPr lvl="5"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6pPr>
            <a:lvl7pPr lvl="6"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7pPr>
            <a:lvl8pPr lvl="7"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8pPr>
            <a:lvl9pPr lvl="8"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9pPr>
          </a:lstStyle>
          <a:p/>
        </p:txBody>
      </p:sp>
      <p:sp>
        <p:nvSpPr>
          <p:cNvPr id="225" name="Google Shape;225;p13"/>
          <p:cNvSpPr txBox="1"/>
          <p:nvPr>
            <p:ph hasCustomPrompt="1" idx="5" type="title"/>
          </p:nvPr>
        </p:nvSpPr>
        <p:spPr>
          <a:xfrm>
            <a:off x="6594112" y="1449675"/>
            <a:ext cx="1287600" cy="593400"/>
          </a:xfrm>
          <a:prstGeom prst="rect">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6" name="Google Shape;226;p13"/>
          <p:cNvSpPr txBox="1"/>
          <p:nvPr>
            <p:ph idx="6" type="subTitle"/>
          </p:nvPr>
        </p:nvSpPr>
        <p:spPr>
          <a:xfrm>
            <a:off x="6594112" y="2195475"/>
            <a:ext cx="12903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oboto Medium"/>
              <a:buNone/>
              <a:defRPr sz="2000">
                <a:solidFill>
                  <a:schemeClr val="dk1"/>
                </a:solidFill>
                <a:latin typeface="Roboto Medium"/>
                <a:ea typeface="Roboto Medium"/>
                <a:cs typeface="Roboto Medium"/>
                <a:sym typeface="Roboto Medium"/>
              </a:defRPr>
            </a:lvl1pPr>
            <a:lvl2pPr lvl="1"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2pPr>
            <a:lvl3pPr lvl="2"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3pPr>
            <a:lvl4pPr lvl="3"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4pPr>
            <a:lvl5pPr lvl="4"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5pPr>
            <a:lvl6pPr lvl="5"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6pPr>
            <a:lvl7pPr lvl="6"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7pPr>
            <a:lvl8pPr lvl="7"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8pPr>
            <a:lvl9pPr lvl="8"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9pPr>
          </a:lstStyle>
          <a:p/>
        </p:txBody>
      </p:sp>
      <p:sp>
        <p:nvSpPr>
          <p:cNvPr id="227" name="Google Shape;227;p13"/>
          <p:cNvSpPr txBox="1"/>
          <p:nvPr>
            <p:ph hasCustomPrompt="1" idx="7" type="title"/>
          </p:nvPr>
        </p:nvSpPr>
        <p:spPr>
          <a:xfrm>
            <a:off x="1258075" y="3216025"/>
            <a:ext cx="1290300" cy="593400"/>
          </a:xfrm>
          <a:prstGeom prst="rect">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8" name="Google Shape;228;p13"/>
          <p:cNvSpPr txBox="1"/>
          <p:nvPr>
            <p:ph idx="8" type="subTitle"/>
          </p:nvPr>
        </p:nvSpPr>
        <p:spPr>
          <a:xfrm>
            <a:off x="1258075" y="3961825"/>
            <a:ext cx="12930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oboto Medium"/>
              <a:buNone/>
              <a:defRPr sz="2000">
                <a:solidFill>
                  <a:schemeClr val="dk1"/>
                </a:solidFill>
                <a:latin typeface="Roboto Medium"/>
                <a:ea typeface="Roboto Medium"/>
                <a:cs typeface="Roboto Medium"/>
                <a:sym typeface="Roboto Medium"/>
              </a:defRPr>
            </a:lvl1pPr>
            <a:lvl2pPr lvl="1"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2pPr>
            <a:lvl3pPr lvl="2"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3pPr>
            <a:lvl4pPr lvl="3"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4pPr>
            <a:lvl5pPr lvl="4"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5pPr>
            <a:lvl6pPr lvl="5"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6pPr>
            <a:lvl7pPr lvl="6"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7pPr>
            <a:lvl8pPr lvl="7"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8pPr>
            <a:lvl9pPr lvl="8"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9pPr>
          </a:lstStyle>
          <a:p/>
        </p:txBody>
      </p:sp>
      <p:sp>
        <p:nvSpPr>
          <p:cNvPr id="229" name="Google Shape;229;p13"/>
          <p:cNvSpPr txBox="1"/>
          <p:nvPr>
            <p:ph hasCustomPrompt="1" idx="9" type="title"/>
          </p:nvPr>
        </p:nvSpPr>
        <p:spPr>
          <a:xfrm>
            <a:off x="3928112" y="3216025"/>
            <a:ext cx="1284900" cy="593400"/>
          </a:xfrm>
          <a:prstGeom prst="rect">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0" name="Google Shape;230;p13"/>
          <p:cNvSpPr txBox="1"/>
          <p:nvPr>
            <p:ph idx="13" type="subTitle"/>
          </p:nvPr>
        </p:nvSpPr>
        <p:spPr>
          <a:xfrm>
            <a:off x="3928112" y="3961825"/>
            <a:ext cx="12876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oboto Medium"/>
              <a:buNone/>
              <a:defRPr sz="2000">
                <a:solidFill>
                  <a:schemeClr val="dk1"/>
                </a:solidFill>
                <a:latin typeface="Roboto Medium"/>
                <a:ea typeface="Roboto Medium"/>
                <a:cs typeface="Roboto Medium"/>
                <a:sym typeface="Roboto Medium"/>
              </a:defRPr>
            </a:lvl1pPr>
            <a:lvl2pPr lvl="1"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2pPr>
            <a:lvl3pPr lvl="2"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3pPr>
            <a:lvl4pPr lvl="3"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4pPr>
            <a:lvl5pPr lvl="4"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5pPr>
            <a:lvl6pPr lvl="5"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6pPr>
            <a:lvl7pPr lvl="6"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7pPr>
            <a:lvl8pPr lvl="7"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8pPr>
            <a:lvl9pPr lvl="8"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9pPr>
          </a:lstStyle>
          <a:p/>
        </p:txBody>
      </p:sp>
      <p:sp>
        <p:nvSpPr>
          <p:cNvPr id="231" name="Google Shape;231;p13"/>
          <p:cNvSpPr txBox="1"/>
          <p:nvPr>
            <p:ph hasCustomPrompt="1" idx="14" type="title"/>
          </p:nvPr>
        </p:nvSpPr>
        <p:spPr>
          <a:xfrm>
            <a:off x="6594112" y="3216025"/>
            <a:ext cx="1287600" cy="593400"/>
          </a:xfrm>
          <a:prstGeom prst="rect">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2" name="Google Shape;232;p13"/>
          <p:cNvSpPr txBox="1"/>
          <p:nvPr>
            <p:ph idx="15" type="subTitle"/>
          </p:nvPr>
        </p:nvSpPr>
        <p:spPr>
          <a:xfrm>
            <a:off x="6594112" y="3961825"/>
            <a:ext cx="12903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oboto Medium"/>
              <a:buNone/>
              <a:defRPr sz="2000">
                <a:solidFill>
                  <a:schemeClr val="dk1"/>
                </a:solidFill>
                <a:latin typeface="Roboto Medium"/>
                <a:ea typeface="Roboto Medium"/>
                <a:cs typeface="Roboto Medium"/>
                <a:sym typeface="Roboto Medium"/>
              </a:defRPr>
            </a:lvl1pPr>
            <a:lvl2pPr lvl="1"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2pPr>
            <a:lvl3pPr lvl="2"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3pPr>
            <a:lvl4pPr lvl="3"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4pPr>
            <a:lvl5pPr lvl="4"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5pPr>
            <a:lvl6pPr lvl="5"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6pPr>
            <a:lvl7pPr lvl="6"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7pPr>
            <a:lvl8pPr lvl="7"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8pPr>
            <a:lvl9pPr lvl="8"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9pPr>
          </a:lstStyle>
          <a:p/>
        </p:txBody>
      </p:sp>
      <p:sp>
        <p:nvSpPr>
          <p:cNvPr id="233" name="Google Shape;233;p13"/>
          <p:cNvSpPr/>
          <p:nvPr/>
        </p:nvSpPr>
        <p:spPr>
          <a:xfrm rot="10800000">
            <a:off x="8519100" y="0"/>
            <a:ext cx="6249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34" name="Shape 234"/>
        <p:cNvGrpSpPr/>
        <p:nvPr/>
      </p:nvGrpSpPr>
      <p:grpSpPr>
        <a:xfrm>
          <a:off x="0" y="0"/>
          <a:ext cx="0" cy="0"/>
          <a:chOff x="0" y="0"/>
          <a:chExt cx="0" cy="0"/>
        </a:xfrm>
      </p:grpSpPr>
      <p:sp>
        <p:nvSpPr>
          <p:cNvPr id="235" name="Google Shape;235;p14"/>
          <p:cNvSpPr txBox="1"/>
          <p:nvPr>
            <p:ph type="title"/>
          </p:nvPr>
        </p:nvSpPr>
        <p:spPr>
          <a:xfrm>
            <a:off x="3956725" y="3392700"/>
            <a:ext cx="4472400" cy="531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236" name="Google Shape;236;p14"/>
          <p:cNvSpPr txBox="1"/>
          <p:nvPr>
            <p:ph idx="1" type="subTitle"/>
          </p:nvPr>
        </p:nvSpPr>
        <p:spPr>
          <a:xfrm>
            <a:off x="3956725" y="1528675"/>
            <a:ext cx="4472400" cy="1740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500"/>
              <a:buNone/>
              <a:defRPr sz="2500"/>
            </a:lvl1pPr>
            <a:lvl2pPr lvl="1" rtl="0">
              <a:lnSpc>
                <a:spcPct val="100000"/>
              </a:lnSpc>
              <a:spcBef>
                <a:spcPts val="0"/>
              </a:spcBef>
              <a:spcAft>
                <a:spcPts val="0"/>
              </a:spcAft>
              <a:buSzPts val="2500"/>
              <a:buNone/>
              <a:defRPr sz="2500"/>
            </a:lvl2pPr>
            <a:lvl3pPr lvl="2" rtl="0">
              <a:lnSpc>
                <a:spcPct val="100000"/>
              </a:lnSpc>
              <a:spcBef>
                <a:spcPts val="0"/>
              </a:spcBef>
              <a:spcAft>
                <a:spcPts val="0"/>
              </a:spcAft>
              <a:buSzPts val="2500"/>
              <a:buNone/>
              <a:defRPr sz="2500"/>
            </a:lvl3pPr>
            <a:lvl4pPr lvl="3" rtl="0">
              <a:lnSpc>
                <a:spcPct val="100000"/>
              </a:lnSpc>
              <a:spcBef>
                <a:spcPts val="0"/>
              </a:spcBef>
              <a:spcAft>
                <a:spcPts val="0"/>
              </a:spcAft>
              <a:buSzPts val="2500"/>
              <a:buNone/>
              <a:defRPr sz="2500"/>
            </a:lvl4pPr>
            <a:lvl5pPr lvl="4" rtl="0">
              <a:lnSpc>
                <a:spcPct val="100000"/>
              </a:lnSpc>
              <a:spcBef>
                <a:spcPts val="0"/>
              </a:spcBef>
              <a:spcAft>
                <a:spcPts val="0"/>
              </a:spcAft>
              <a:buSzPts val="2500"/>
              <a:buNone/>
              <a:defRPr sz="2500"/>
            </a:lvl5pPr>
            <a:lvl6pPr lvl="5" rtl="0">
              <a:lnSpc>
                <a:spcPct val="100000"/>
              </a:lnSpc>
              <a:spcBef>
                <a:spcPts val="0"/>
              </a:spcBef>
              <a:spcAft>
                <a:spcPts val="0"/>
              </a:spcAft>
              <a:buSzPts val="2500"/>
              <a:buNone/>
              <a:defRPr sz="2500"/>
            </a:lvl6pPr>
            <a:lvl7pPr lvl="6" rtl="0">
              <a:lnSpc>
                <a:spcPct val="100000"/>
              </a:lnSpc>
              <a:spcBef>
                <a:spcPts val="0"/>
              </a:spcBef>
              <a:spcAft>
                <a:spcPts val="0"/>
              </a:spcAft>
              <a:buSzPts val="2500"/>
              <a:buNone/>
              <a:defRPr sz="2500"/>
            </a:lvl7pPr>
            <a:lvl8pPr lvl="7" rtl="0">
              <a:lnSpc>
                <a:spcPct val="100000"/>
              </a:lnSpc>
              <a:spcBef>
                <a:spcPts val="0"/>
              </a:spcBef>
              <a:spcAft>
                <a:spcPts val="0"/>
              </a:spcAft>
              <a:buSzPts val="2500"/>
              <a:buNone/>
              <a:defRPr sz="2500"/>
            </a:lvl8pPr>
            <a:lvl9pPr lvl="8" rtl="0">
              <a:lnSpc>
                <a:spcPct val="100000"/>
              </a:lnSpc>
              <a:spcBef>
                <a:spcPts val="0"/>
              </a:spcBef>
              <a:spcAft>
                <a:spcPts val="0"/>
              </a:spcAft>
              <a:buSzPts val="2500"/>
              <a:buNone/>
              <a:defRPr sz="2500"/>
            </a:lvl9pPr>
          </a:lstStyle>
          <a:p/>
        </p:txBody>
      </p:sp>
      <p:sp>
        <p:nvSpPr>
          <p:cNvPr id="237" name="Google Shape;237;p14"/>
          <p:cNvSpPr/>
          <p:nvPr/>
        </p:nvSpPr>
        <p:spPr>
          <a:xfrm rot="10800000">
            <a:off x="0" y="0"/>
            <a:ext cx="19935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
          <p:cNvSpPr/>
          <p:nvPr/>
        </p:nvSpPr>
        <p:spPr>
          <a:xfrm rot="10800000">
            <a:off x="7066800" y="0"/>
            <a:ext cx="2077200" cy="6975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 name="Google Shape;239;p14"/>
          <p:cNvGrpSpPr/>
          <p:nvPr/>
        </p:nvGrpSpPr>
        <p:grpSpPr>
          <a:xfrm>
            <a:off x="6720700" y="4608500"/>
            <a:ext cx="2205588" cy="299700"/>
            <a:chOff x="4463988" y="165125"/>
            <a:chExt cx="2205588" cy="299700"/>
          </a:xfrm>
        </p:grpSpPr>
        <p:sp>
          <p:nvSpPr>
            <p:cNvPr id="240" name="Google Shape;240;p14"/>
            <p:cNvSpPr/>
            <p:nvPr/>
          </p:nvSpPr>
          <p:spPr>
            <a:xfrm>
              <a:off x="46582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4"/>
            <p:cNvSpPr/>
            <p:nvPr/>
          </p:nvSpPr>
          <p:spPr>
            <a:xfrm>
              <a:off x="50467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4"/>
            <p:cNvSpPr/>
            <p:nvPr/>
          </p:nvSpPr>
          <p:spPr>
            <a:xfrm>
              <a:off x="543530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
            <p:cNvSpPr/>
            <p:nvPr/>
          </p:nvSpPr>
          <p:spPr>
            <a:xfrm>
              <a:off x="582382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4"/>
            <p:cNvSpPr/>
            <p:nvPr/>
          </p:nvSpPr>
          <p:spPr>
            <a:xfrm>
              <a:off x="62123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4"/>
            <p:cNvSpPr/>
            <p:nvPr/>
          </p:nvSpPr>
          <p:spPr>
            <a:xfrm>
              <a:off x="66008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4"/>
            <p:cNvSpPr/>
            <p:nvPr/>
          </p:nvSpPr>
          <p:spPr>
            <a:xfrm>
              <a:off x="44639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
            <p:cNvSpPr/>
            <p:nvPr/>
          </p:nvSpPr>
          <p:spPr>
            <a:xfrm>
              <a:off x="48525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4"/>
            <p:cNvSpPr/>
            <p:nvPr/>
          </p:nvSpPr>
          <p:spPr>
            <a:xfrm>
              <a:off x="524103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4"/>
            <p:cNvSpPr/>
            <p:nvPr/>
          </p:nvSpPr>
          <p:spPr>
            <a:xfrm>
              <a:off x="562956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4"/>
            <p:cNvSpPr/>
            <p:nvPr/>
          </p:nvSpPr>
          <p:spPr>
            <a:xfrm>
              <a:off x="60180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4"/>
            <p:cNvSpPr/>
            <p:nvPr/>
          </p:nvSpPr>
          <p:spPr>
            <a:xfrm>
              <a:off x="64066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14"/>
          <p:cNvSpPr/>
          <p:nvPr>
            <p:ph idx="2" type="pic"/>
          </p:nvPr>
        </p:nvSpPr>
        <p:spPr>
          <a:xfrm>
            <a:off x="715100" y="565050"/>
            <a:ext cx="2679000" cy="1863300"/>
          </a:xfrm>
          <a:prstGeom prst="round2DiagRect">
            <a:avLst>
              <a:gd fmla="val 16667" name="adj1"/>
              <a:gd fmla="val 0" name="adj2"/>
            </a:avLst>
          </a:prstGeom>
          <a:noFill/>
          <a:ln cap="flat" cmpd="sng" w="38100">
            <a:solidFill>
              <a:schemeClr val="accent5"/>
            </a:solidFill>
            <a:prstDash val="solid"/>
            <a:round/>
            <a:headEnd len="sm" w="sm" type="none"/>
            <a:tailEnd len="sm" w="sm" type="none"/>
          </a:ln>
        </p:spPr>
      </p:sp>
      <p:sp>
        <p:nvSpPr>
          <p:cNvPr id="253" name="Google Shape;253;p14"/>
          <p:cNvSpPr/>
          <p:nvPr>
            <p:ph idx="3" type="pic"/>
          </p:nvPr>
        </p:nvSpPr>
        <p:spPr>
          <a:xfrm>
            <a:off x="715100" y="2745200"/>
            <a:ext cx="2679000" cy="1863300"/>
          </a:xfrm>
          <a:prstGeom prst="round2DiagRect">
            <a:avLst>
              <a:gd fmla="val 16667" name="adj1"/>
              <a:gd fmla="val 0" name="adj2"/>
            </a:avLst>
          </a:prstGeom>
          <a:noFill/>
          <a:ln cap="flat" cmpd="sng" w="38100">
            <a:solidFill>
              <a:schemeClr val="accent5"/>
            </a:solidFill>
            <a:prstDash val="solid"/>
            <a:round/>
            <a:headEnd len="sm" w="sm" type="none"/>
            <a:tailEnd len="sm" w="sm" type="none"/>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54" name="Shape 254"/>
        <p:cNvGrpSpPr/>
        <p:nvPr/>
      </p:nvGrpSpPr>
      <p:grpSpPr>
        <a:xfrm>
          <a:off x="0" y="0"/>
          <a:ext cx="0" cy="0"/>
          <a:chOff x="0" y="0"/>
          <a:chExt cx="0" cy="0"/>
        </a:xfrm>
      </p:grpSpPr>
      <p:sp>
        <p:nvSpPr>
          <p:cNvPr id="255" name="Google Shape;255;p15"/>
          <p:cNvSpPr txBox="1"/>
          <p:nvPr>
            <p:ph idx="1" type="subTitle"/>
          </p:nvPr>
        </p:nvSpPr>
        <p:spPr>
          <a:xfrm>
            <a:off x="1121125" y="4035800"/>
            <a:ext cx="69018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6" name="Google Shape;256;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7" name="Google Shape;257;p15"/>
          <p:cNvSpPr/>
          <p:nvPr/>
        </p:nvSpPr>
        <p:spPr>
          <a:xfrm flipH="1" rot="10800000">
            <a:off x="0" y="0"/>
            <a:ext cx="2116500" cy="7107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5"/>
          <p:cNvSpPr/>
          <p:nvPr/>
        </p:nvSpPr>
        <p:spPr>
          <a:xfrm rot="10800000">
            <a:off x="8519100" y="0"/>
            <a:ext cx="6249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5"/>
          <p:cNvSpPr/>
          <p:nvPr/>
        </p:nvSpPr>
        <p:spPr>
          <a:xfrm>
            <a:off x="-350475" y="4430650"/>
            <a:ext cx="978000" cy="978000"/>
          </a:xfrm>
          <a:prstGeom prst="ellipse">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spTree>
      <p:nvGrpSpPr>
        <p:cNvPr id="260" name="Shape 260"/>
        <p:cNvGrpSpPr/>
        <p:nvPr/>
      </p:nvGrpSpPr>
      <p:grpSpPr>
        <a:xfrm>
          <a:off x="0" y="0"/>
          <a:ext cx="0" cy="0"/>
          <a:chOff x="0" y="0"/>
          <a:chExt cx="0" cy="0"/>
        </a:xfrm>
      </p:grpSpPr>
      <p:sp>
        <p:nvSpPr>
          <p:cNvPr id="261" name="Google Shape;261;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2" name="Google Shape;262;p16"/>
          <p:cNvSpPr txBox="1"/>
          <p:nvPr>
            <p:ph idx="1" type="body"/>
          </p:nvPr>
        </p:nvSpPr>
        <p:spPr>
          <a:xfrm>
            <a:off x="720000" y="1152475"/>
            <a:ext cx="7704000" cy="3456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17500" lvl="1" marL="914400" rtl="0">
              <a:lnSpc>
                <a:spcPct val="115000"/>
              </a:lnSpc>
              <a:spcBef>
                <a:spcPts val="0"/>
              </a:spcBef>
              <a:spcAft>
                <a:spcPts val="0"/>
              </a:spcAft>
              <a:buSzPts val="1400"/>
              <a:buAutoNum type="alphaLcPeriod"/>
              <a:defRPr/>
            </a:lvl2pPr>
            <a:lvl3pPr indent="-317500" lvl="2" marL="1371600" rtl="0">
              <a:lnSpc>
                <a:spcPct val="115000"/>
              </a:lnSpc>
              <a:spcBef>
                <a:spcPts val="0"/>
              </a:spcBef>
              <a:spcAft>
                <a:spcPts val="0"/>
              </a:spcAft>
              <a:buSzPts val="1400"/>
              <a:buAutoNum type="romanLcPeriod"/>
              <a:defRPr/>
            </a:lvl3pPr>
            <a:lvl4pPr indent="-317500" lvl="3" marL="1828800" rtl="0">
              <a:lnSpc>
                <a:spcPct val="115000"/>
              </a:lnSpc>
              <a:spcBef>
                <a:spcPts val="0"/>
              </a:spcBef>
              <a:spcAft>
                <a:spcPts val="0"/>
              </a:spcAft>
              <a:buSzPts val="1400"/>
              <a:buAutoNum type="arabicPeriod"/>
              <a:defRPr/>
            </a:lvl4pPr>
            <a:lvl5pPr indent="-317500" lvl="4" marL="2286000" rtl="0">
              <a:lnSpc>
                <a:spcPct val="115000"/>
              </a:lnSpc>
              <a:spcBef>
                <a:spcPts val="0"/>
              </a:spcBef>
              <a:spcAft>
                <a:spcPts val="0"/>
              </a:spcAft>
              <a:buSzPts val="1400"/>
              <a:buAutoNum type="alphaLcPeriod"/>
              <a:defRPr/>
            </a:lvl5pPr>
            <a:lvl6pPr indent="-317500" lvl="5" marL="2743200" rtl="0">
              <a:lnSpc>
                <a:spcPct val="115000"/>
              </a:lnSpc>
              <a:spcBef>
                <a:spcPts val="0"/>
              </a:spcBef>
              <a:spcAft>
                <a:spcPts val="0"/>
              </a:spcAft>
              <a:buSzPts val="1400"/>
              <a:buAutoNum type="romanLcPeriod"/>
              <a:defRPr/>
            </a:lvl6pPr>
            <a:lvl7pPr indent="-317500" lvl="6" marL="3200400" rtl="0">
              <a:lnSpc>
                <a:spcPct val="115000"/>
              </a:lnSpc>
              <a:spcBef>
                <a:spcPts val="0"/>
              </a:spcBef>
              <a:spcAft>
                <a:spcPts val="0"/>
              </a:spcAft>
              <a:buSzPts val="1400"/>
              <a:buAutoNum type="arabicPeriod"/>
              <a:defRPr/>
            </a:lvl7pPr>
            <a:lvl8pPr indent="-317500" lvl="7" marL="3657600" rtl="0">
              <a:lnSpc>
                <a:spcPct val="115000"/>
              </a:lnSpc>
              <a:spcBef>
                <a:spcPts val="0"/>
              </a:spcBef>
              <a:spcAft>
                <a:spcPts val="0"/>
              </a:spcAft>
              <a:buSzPts val="1400"/>
              <a:buAutoNum type="alphaLcPeriod"/>
              <a:defRPr/>
            </a:lvl8pPr>
            <a:lvl9pPr indent="-317500" lvl="8" marL="4114800" rtl="0">
              <a:lnSpc>
                <a:spcPct val="115000"/>
              </a:lnSpc>
              <a:spcBef>
                <a:spcPts val="0"/>
              </a:spcBef>
              <a:spcAft>
                <a:spcPts val="0"/>
              </a:spcAft>
              <a:buSzPts val="1400"/>
              <a:buAutoNum type="romanLcPeriod"/>
              <a:defRPr/>
            </a:lvl9pPr>
          </a:lstStyle>
          <a:p/>
        </p:txBody>
      </p:sp>
      <p:sp>
        <p:nvSpPr>
          <p:cNvPr id="263" name="Google Shape;263;p16"/>
          <p:cNvSpPr/>
          <p:nvPr/>
        </p:nvSpPr>
        <p:spPr>
          <a:xfrm flipH="1" rot="10800000">
            <a:off x="0" y="-25"/>
            <a:ext cx="2116500" cy="5301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6"/>
          <p:cNvSpPr/>
          <p:nvPr/>
        </p:nvSpPr>
        <p:spPr>
          <a:xfrm>
            <a:off x="-350475" y="4430650"/>
            <a:ext cx="978000" cy="978000"/>
          </a:xfrm>
          <a:prstGeom prst="ellipse">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6"/>
          <p:cNvSpPr/>
          <p:nvPr/>
        </p:nvSpPr>
        <p:spPr>
          <a:xfrm rot="10800000">
            <a:off x="8519100" y="0"/>
            <a:ext cx="6249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
    <p:spTree>
      <p:nvGrpSpPr>
        <p:cNvPr id="266" name="Shape 266"/>
        <p:cNvGrpSpPr/>
        <p:nvPr/>
      </p:nvGrpSpPr>
      <p:grpSpPr>
        <a:xfrm>
          <a:off x="0" y="0"/>
          <a:ext cx="0" cy="0"/>
          <a:chOff x="0" y="0"/>
          <a:chExt cx="0" cy="0"/>
        </a:xfrm>
      </p:grpSpPr>
      <p:sp>
        <p:nvSpPr>
          <p:cNvPr id="267" name="Google Shape;267;p17"/>
          <p:cNvSpPr/>
          <p:nvPr/>
        </p:nvSpPr>
        <p:spPr>
          <a:xfrm rot="-5400000">
            <a:off x="4352550" y="347250"/>
            <a:ext cx="438900" cy="9153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7"/>
          <p:cNvSpPr/>
          <p:nvPr/>
        </p:nvSpPr>
        <p:spPr>
          <a:xfrm rot="5400000">
            <a:off x="-798600" y="793800"/>
            <a:ext cx="2118300" cy="5307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 name="Google Shape;269;p17"/>
          <p:cNvGrpSpPr/>
          <p:nvPr/>
        </p:nvGrpSpPr>
        <p:grpSpPr>
          <a:xfrm rot="5400000">
            <a:off x="7689713" y="3085588"/>
            <a:ext cx="2205588" cy="299700"/>
            <a:chOff x="4463988" y="165125"/>
            <a:chExt cx="2205588" cy="299700"/>
          </a:xfrm>
        </p:grpSpPr>
        <p:sp>
          <p:nvSpPr>
            <p:cNvPr id="270" name="Google Shape;270;p17"/>
            <p:cNvSpPr/>
            <p:nvPr/>
          </p:nvSpPr>
          <p:spPr>
            <a:xfrm>
              <a:off x="46582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7"/>
            <p:cNvSpPr/>
            <p:nvPr/>
          </p:nvSpPr>
          <p:spPr>
            <a:xfrm>
              <a:off x="50467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7"/>
            <p:cNvSpPr/>
            <p:nvPr/>
          </p:nvSpPr>
          <p:spPr>
            <a:xfrm>
              <a:off x="543530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7"/>
            <p:cNvSpPr/>
            <p:nvPr/>
          </p:nvSpPr>
          <p:spPr>
            <a:xfrm>
              <a:off x="582382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7"/>
            <p:cNvSpPr/>
            <p:nvPr/>
          </p:nvSpPr>
          <p:spPr>
            <a:xfrm>
              <a:off x="62123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7"/>
            <p:cNvSpPr/>
            <p:nvPr/>
          </p:nvSpPr>
          <p:spPr>
            <a:xfrm>
              <a:off x="66008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7"/>
            <p:cNvSpPr/>
            <p:nvPr/>
          </p:nvSpPr>
          <p:spPr>
            <a:xfrm>
              <a:off x="44639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7"/>
            <p:cNvSpPr/>
            <p:nvPr/>
          </p:nvSpPr>
          <p:spPr>
            <a:xfrm>
              <a:off x="48525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7"/>
            <p:cNvSpPr/>
            <p:nvPr/>
          </p:nvSpPr>
          <p:spPr>
            <a:xfrm>
              <a:off x="524103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7"/>
            <p:cNvSpPr/>
            <p:nvPr/>
          </p:nvSpPr>
          <p:spPr>
            <a:xfrm>
              <a:off x="562956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7"/>
            <p:cNvSpPr/>
            <p:nvPr/>
          </p:nvSpPr>
          <p:spPr>
            <a:xfrm>
              <a:off x="60180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7"/>
            <p:cNvSpPr/>
            <p:nvPr/>
          </p:nvSpPr>
          <p:spPr>
            <a:xfrm>
              <a:off x="64066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 name="Google Shape;282;p17"/>
          <p:cNvSpPr/>
          <p:nvPr/>
        </p:nvSpPr>
        <p:spPr>
          <a:xfrm>
            <a:off x="8532850" y="196225"/>
            <a:ext cx="409500" cy="409500"/>
          </a:xfrm>
          <a:prstGeom prst="ellipse">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3" name="Google Shape;283;p17"/>
          <p:cNvGrpSpPr/>
          <p:nvPr/>
        </p:nvGrpSpPr>
        <p:grpSpPr>
          <a:xfrm>
            <a:off x="779663" y="251113"/>
            <a:ext cx="2205588" cy="299700"/>
            <a:chOff x="4463988" y="165125"/>
            <a:chExt cx="2205588" cy="299700"/>
          </a:xfrm>
        </p:grpSpPr>
        <p:sp>
          <p:nvSpPr>
            <p:cNvPr id="284" name="Google Shape;284;p17"/>
            <p:cNvSpPr/>
            <p:nvPr/>
          </p:nvSpPr>
          <p:spPr>
            <a:xfrm>
              <a:off x="465825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7"/>
            <p:cNvSpPr/>
            <p:nvPr/>
          </p:nvSpPr>
          <p:spPr>
            <a:xfrm>
              <a:off x="504677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7"/>
            <p:cNvSpPr/>
            <p:nvPr/>
          </p:nvSpPr>
          <p:spPr>
            <a:xfrm>
              <a:off x="543530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7"/>
            <p:cNvSpPr/>
            <p:nvPr/>
          </p:nvSpPr>
          <p:spPr>
            <a:xfrm>
              <a:off x="582382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7"/>
            <p:cNvSpPr/>
            <p:nvPr/>
          </p:nvSpPr>
          <p:spPr>
            <a:xfrm>
              <a:off x="621235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7"/>
            <p:cNvSpPr/>
            <p:nvPr/>
          </p:nvSpPr>
          <p:spPr>
            <a:xfrm>
              <a:off x="660087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7"/>
            <p:cNvSpPr/>
            <p:nvPr/>
          </p:nvSpPr>
          <p:spPr>
            <a:xfrm>
              <a:off x="446398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7"/>
            <p:cNvSpPr/>
            <p:nvPr/>
          </p:nvSpPr>
          <p:spPr>
            <a:xfrm>
              <a:off x="485251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7"/>
            <p:cNvSpPr/>
            <p:nvPr/>
          </p:nvSpPr>
          <p:spPr>
            <a:xfrm>
              <a:off x="524103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7"/>
            <p:cNvSpPr/>
            <p:nvPr/>
          </p:nvSpPr>
          <p:spPr>
            <a:xfrm>
              <a:off x="562956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7"/>
            <p:cNvSpPr/>
            <p:nvPr/>
          </p:nvSpPr>
          <p:spPr>
            <a:xfrm>
              <a:off x="601808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7"/>
            <p:cNvSpPr/>
            <p:nvPr/>
          </p:nvSpPr>
          <p:spPr>
            <a:xfrm>
              <a:off x="640661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6" name="Google Shape;296;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7" name="Google Shape;297;p17"/>
          <p:cNvSpPr txBox="1"/>
          <p:nvPr>
            <p:ph idx="1" type="body"/>
          </p:nvPr>
        </p:nvSpPr>
        <p:spPr>
          <a:xfrm>
            <a:off x="720000" y="1152475"/>
            <a:ext cx="7704000" cy="2243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298" name="Shape 298"/>
        <p:cNvGrpSpPr/>
        <p:nvPr/>
      </p:nvGrpSpPr>
      <p:grpSpPr>
        <a:xfrm>
          <a:off x="0" y="0"/>
          <a:ext cx="0" cy="0"/>
          <a:chOff x="0" y="0"/>
          <a:chExt cx="0" cy="0"/>
        </a:xfrm>
      </p:grpSpPr>
      <p:sp>
        <p:nvSpPr>
          <p:cNvPr id="299" name="Google Shape;299;p18"/>
          <p:cNvSpPr txBox="1"/>
          <p:nvPr>
            <p:ph idx="1" type="subTitle"/>
          </p:nvPr>
        </p:nvSpPr>
        <p:spPr>
          <a:xfrm>
            <a:off x="720000" y="3195075"/>
            <a:ext cx="2336400" cy="3765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00" name="Google Shape;300;p18"/>
          <p:cNvSpPr txBox="1"/>
          <p:nvPr>
            <p:ph idx="2" type="subTitle"/>
          </p:nvPr>
        </p:nvSpPr>
        <p:spPr>
          <a:xfrm>
            <a:off x="720000" y="3499522"/>
            <a:ext cx="2336400" cy="108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1" name="Google Shape;301;p18"/>
          <p:cNvSpPr txBox="1"/>
          <p:nvPr>
            <p:ph idx="3" type="subTitle"/>
          </p:nvPr>
        </p:nvSpPr>
        <p:spPr>
          <a:xfrm>
            <a:off x="3403800" y="3499522"/>
            <a:ext cx="2336400" cy="108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2" name="Google Shape;302;p18"/>
          <p:cNvSpPr txBox="1"/>
          <p:nvPr>
            <p:ph idx="4" type="subTitle"/>
          </p:nvPr>
        </p:nvSpPr>
        <p:spPr>
          <a:xfrm>
            <a:off x="6087600" y="3499522"/>
            <a:ext cx="2336400" cy="108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3" name="Google Shape;303;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4" name="Google Shape;304;p18"/>
          <p:cNvSpPr txBox="1"/>
          <p:nvPr>
            <p:ph idx="5" type="subTitle"/>
          </p:nvPr>
        </p:nvSpPr>
        <p:spPr>
          <a:xfrm>
            <a:off x="3403800" y="3195075"/>
            <a:ext cx="2336400" cy="3765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05" name="Google Shape;305;p18"/>
          <p:cNvSpPr txBox="1"/>
          <p:nvPr>
            <p:ph idx="6" type="subTitle"/>
          </p:nvPr>
        </p:nvSpPr>
        <p:spPr>
          <a:xfrm>
            <a:off x="6087600" y="3195075"/>
            <a:ext cx="2336400" cy="3765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06" name="Google Shape;306;p18"/>
          <p:cNvSpPr/>
          <p:nvPr/>
        </p:nvSpPr>
        <p:spPr>
          <a:xfrm rot="-5400000">
            <a:off x="4352550" y="-4357350"/>
            <a:ext cx="438900" cy="9153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8"/>
          <p:cNvSpPr/>
          <p:nvPr/>
        </p:nvSpPr>
        <p:spPr>
          <a:xfrm flipH="1" rot="5400000">
            <a:off x="-795625" y="3817800"/>
            <a:ext cx="2116500" cy="5349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8" name="Google Shape;308;p18"/>
          <p:cNvGrpSpPr/>
          <p:nvPr/>
        </p:nvGrpSpPr>
        <p:grpSpPr>
          <a:xfrm rot="5400000">
            <a:off x="7714600" y="1626775"/>
            <a:ext cx="2205588" cy="299700"/>
            <a:chOff x="4463988" y="165125"/>
            <a:chExt cx="2205588" cy="299700"/>
          </a:xfrm>
        </p:grpSpPr>
        <p:sp>
          <p:nvSpPr>
            <p:cNvPr id="309" name="Google Shape;309;p18"/>
            <p:cNvSpPr/>
            <p:nvPr/>
          </p:nvSpPr>
          <p:spPr>
            <a:xfrm>
              <a:off x="465825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8"/>
            <p:cNvSpPr/>
            <p:nvPr/>
          </p:nvSpPr>
          <p:spPr>
            <a:xfrm>
              <a:off x="504677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8"/>
            <p:cNvSpPr/>
            <p:nvPr/>
          </p:nvSpPr>
          <p:spPr>
            <a:xfrm>
              <a:off x="543530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8"/>
            <p:cNvSpPr/>
            <p:nvPr/>
          </p:nvSpPr>
          <p:spPr>
            <a:xfrm>
              <a:off x="582382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8"/>
            <p:cNvSpPr/>
            <p:nvPr/>
          </p:nvSpPr>
          <p:spPr>
            <a:xfrm>
              <a:off x="621235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8"/>
            <p:cNvSpPr/>
            <p:nvPr/>
          </p:nvSpPr>
          <p:spPr>
            <a:xfrm>
              <a:off x="660087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8"/>
            <p:cNvSpPr/>
            <p:nvPr/>
          </p:nvSpPr>
          <p:spPr>
            <a:xfrm>
              <a:off x="446398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8"/>
            <p:cNvSpPr/>
            <p:nvPr/>
          </p:nvSpPr>
          <p:spPr>
            <a:xfrm>
              <a:off x="485251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8"/>
            <p:cNvSpPr/>
            <p:nvPr/>
          </p:nvSpPr>
          <p:spPr>
            <a:xfrm>
              <a:off x="524103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8"/>
            <p:cNvSpPr/>
            <p:nvPr/>
          </p:nvSpPr>
          <p:spPr>
            <a:xfrm>
              <a:off x="562956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8"/>
            <p:cNvSpPr/>
            <p:nvPr/>
          </p:nvSpPr>
          <p:spPr>
            <a:xfrm>
              <a:off x="601808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8"/>
            <p:cNvSpPr/>
            <p:nvPr/>
          </p:nvSpPr>
          <p:spPr>
            <a:xfrm>
              <a:off x="640661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18"/>
          <p:cNvSpPr/>
          <p:nvPr/>
        </p:nvSpPr>
        <p:spPr>
          <a:xfrm>
            <a:off x="8424000" y="4472525"/>
            <a:ext cx="409500" cy="409500"/>
          </a:xfrm>
          <a:prstGeom prst="ellipse">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8"/>
          <p:cNvSpPr/>
          <p:nvPr>
            <p:ph idx="7" type="pic"/>
          </p:nvPr>
        </p:nvSpPr>
        <p:spPr>
          <a:xfrm>
            <a:off x="797550" y="1372549"/>
            <a:ext cx="2181300" cy="1642500"/>
          </a:xfrm>
          <a:prstGeom prst="round2DiagRect">
            <a:avLst>
              <a:gd fmla="val 16667" name="adj1"/>
              <a:gd fmla="val 0" name="adj2"/>
            </a:avLst>
          </a:prstGeom>
          <a:noFill/>
          <a:ln cap="flat" cmpd="sng" w="38100">
            <a:solidFill>
              <a:schemeClr val="accent5"/>
            </a:solidFill>
            <a:prstDash val="solid"/>
            <a:round/>
            <a:headEnd len="sm" w="sm" type="none"/>
            <a:tailEnd len="sm" w="sm" type="none"/>
          </a:ln>
        </p:spPr>
      </p:sp>
      <p:sp>
        <p:nvSpPr>
          <p:cNvPr id="323" name="Google Shape;323;p18"/>
          <p:cNvSpPr/>
          <p:nvPr>
            <p:ph idx="8" type="pic"/>
          </p:nvPr>
        </p:nvSpPr>
        <p:spPr>
          <a:xfrm>
            <a:off x="3481350" y="1372549"/>
            <a:ext cx="2181300" cy="1642500"/>
          </a:xfrm>
          <a:prstGeom prst="round2DiagRect">
            <a:avLst>
              <a:gd fmla="val 16667" name="adj1"/>
              <a:gd fmla="val 0" name="adj2"/>
            </a:avLst>
          </a:prstGeom>
          <a:noFill/>
          <a:ln cap="flat" cmpd="sng" w="38100">
            <a:solidFill>
              <a:schemeClr val="accent5"/>
            </a:solidFill>
            <a:prstDash val="solid"/>
            <a:round/>
            <a:headEnd len="sm" w="sm" type="none"/>
            <a:tailEnd len="sm" w="sm" type="none"/>
          </a:ln>
        </p:spPr>
      </p:sp>
      <p:sp>
        <p:nvSpPr>
          <p:cNvPr id="324" name="Google Shape;324;p18"/>
          <p:cNvSpPr/>
          <p:nvPr>
            <p:ph idx="9" type="pic"/>
          </p:nvPr>
        </p:nvSpPr>
        <p:spPr>
          <a:xfrm>
            <a:off x="6165150" y="1372549"/>
            <a:ext cx="2181300" cy="1642500"/>
          </a:xfrm>
          <a:prstGeom prst="round2DiagRect">
            <a:avLst>
              <a:gd fmla="val 16667" name="adj1"/>
              <a:gd fmla="val 0" name="adj2"/>
            </a:avLst>
          </a:prstGeom>
          <a:noFill/>
          <a:ln cap="flat" cmpd="sng" w="38100">
            <a:solidFill>
              <a:schemeClr val="accent5"/>
            </a:solidFill>
            <a:prstDash val="solid"/>
            <a:round/>
            <a:headEnd len="sm" w="sm" type="none"/>
            <a:tailEnd len="sm" w="sm" type="none"/>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325" name="Shape 325"/>
        <p:cNvGrpSpPr/>
        <p:nvPr/>
      </p:nvGrpSpPr>
      <p:grpSpPr>
        <a:xfrm>
          <a:off x="0" y="0"/>
          <a:ext cx="0" cy="0"/>
          <a:chOff x="0" y="0"/>
          <a:chExt cx="0" cy="0"/>
        </a:xfrm>
      </p:grpSpPr>
      <p:sp>
        <p:nvSpPr>
          <p:cNvPr id="326" name="Google Shape;326;p19"/>
          <p:cNvSpPr txBox="1"/>
          <p:nvPr>
            <p:ph idx="1" type="subTitle"/>
          </p:nvPr>
        </p:nvSpPr>
        <p:spPr>
          <a:xfrm>
            <a:off x="720000" y="1507484"/>
            <a:ext cx="3578100" cy="384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Roboto Medium"/>
              <a:buNone/>
              <a:defRPr sz="20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2pPr>
            <a:lvl3pPr lvl="2"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3pPr>
            <a:lvl4pPr lvl="3"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4pPr>
            <a:lvl5pPr lvl="4"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5pPr>
            <a:lvl6pPr lvl="5"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6pPr>
            <a:lvl7pPr lvl="6"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7pPr>
            <a:lvl8pPr lvl="7"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8pPr>
            <a:lvl9pPr lvl="8"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9pPr>
          </a:lstStyle>
          <a:p/>
        </p:txBody>
      </p:sp>
      <p:sp>
        <p:nvSpPr>
          <p:cNvPr id="327" name="Google Shape;327;p19"/>
          <p:cNvSpPr txBox="1"/>
          <p:nvPr>
            <p:ph idx="2" type="subTitle"/>
          </p:nvPr>
        </p:nvSpPr>
        <p:spPr>
          <a:xfrm>
            <a:off x="720000" y="1787575"/>
            <a:ext cx="3578100" cy="730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8" name="Google Shape;328;p19"/>
          <p:cNvSpPr txBox="1"/>
          <p:nvPr>
            <p:ph idx="3" type="subTitle"/>
          </p:nvPr>
        </p:nvSpPr>
        <p:spPr>
          <a:xfrm>
            <a:off x="4845726" y="1787575"/>
            <a:ext cx="3578100" cy="730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9" name="Google Shape;329;p19"/>
          <p:cNvSpPr txBox="1"/>
          <p:nvPr>
            <p:ph idx="4" type="subTitle"/>
          </p:nvPr>
        </p:nvSpPr>
        <p:spPr>
          <a:xfrm>
            <a:off x="720000" y="3672225"/>
            <a:ext cx="3578100" cy="802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0" name="Google Shape;330;p19"/>
          <p:cNvSpPr txBox="1"/>
          <p:nvPr>
            <p:ph idx="5" type="subTitle"/>
          </p:nvPr>
        </p:nvSpPr>
        <p:spPr>
          <a:xfrm>
            <a:off x="4845725" y="3672225"/>
            <a:ext cx="3578100" cy="802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1" name="Google Shape;331;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2" name="Google Shape;332;p19"/>
          <p:cNvSpPr txBox="1"/>
          <p:nvPr>
            <p:ph idx="6" type="subTitle"/>
          </p:nvPr>
        </p:nvSpPr>
        <p:spPr>
          <a:xfrm>
            <a:off x="720000" y="3392134"/>
            <a:ext cx="3578100" cy="384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Roboto Medium"/>
              <a:buNone/>
              <a:defRPr sz="20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2pPr>
            <a:lvl3pPr lvl="2"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3pPr>
            <a:lvl4pPr lvl="3"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4pPr>
            <a:lvl5pPr lvl="4"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5pPr>
            <a:lvl6pPr lvl="5"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6pPr>
            <a:lvl7pPr lvl="6"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7pPr>
            <a:lvl8pPr lvl="7"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8pPr>
            <a:lvl9pPr lvl="8"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9pPr>
          </a:lstStyle>
          <a:p/>
        </p:txBody>
      </p:sp>
      <p:sp>
        <p:nvSpPr>
          <p:cNvPr id="333" name="Google Shape;333;p19"/>
          <p:cNvSpPr txBox="1"/>
          <p:nvPr>
            <p:ph idx="7" type="subTitle"/>
          </p:nvPr>
        </p:nvSpPr>
        <p:spPr>
          <a:xfrm>
            <a:off x="4845725" y="1507484"/>
            <a:ext cx="3578100" cy="384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Roboto Medium"/>
              <a:buNone/>
              <a:defRPr sz="20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2pPr>
            <a:lvl3pPr lvl="2"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3pPr>
            <a:lvl4pPr lvl="3"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4pPr>
            <a:lvl5pPr lvl="4"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5pPr>
            <a:lvl6pPr lvl="5"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6pPr>
            <a:lvl7pPr lvl="6"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7pPr>
            <a:lvl8pPr lvl="7"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8pPr>
            <a:lvl9pPr lvl="8"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9pPr>
          </a:lstStyle>
          <a:p/>
        </p:txBody>
      </p:sp>
      <p:sp>
        <p:nvSpPr>
          <p:cNvPr id="334" name="Google Shape;334;p19"/>
          <p:cNvSpPr txBox="1"/>
          <p:nvPr>
            <p:ph idx="8" type="subTitle"/>
          </p:nvPr>
        </p:nvSpPr>
        <p:spPr>
          <a:xfrm>
            <a:off x="4845725" y="3392134"/>
            <a:ext cx="3578100" cy="384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Roboto Medium"/>
              <a:buNone/>
              <a:defRPr sz="20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2pPr>
            <a:lvl3pPr lvl="2"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3pPr>
            <a:lvl4pPr lvl="3"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4pPr>
            <a:lvl5pPr lvl="4"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5pPr>
            <a:lvl6pPr lvl="5"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6pPr>
            <a:lvl7pPr lvl="6"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7pPr>
            <a:lvl8pPr lvl="7"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8pPr>
            <a:lvl9pPr lvl="8"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9pPr>
          </a:lstStyle>
          <a:p/>
        </p:txBody>
      </p:sp>
      <p:sp>
        <p:nvSpPr>
          <p:cNvPr id="335" name="Google Shape;335;p19"/>
          <p:cNvSpPr/>
          <p:nvPr/>
        </p:nvSpPr>
        <p:spPr>
          <a:xfrm rot="5400000">
            <a:off x="-74550" y="74550"/>
            <a:ext cx="946500" cy="7974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9"/>
          <p:cNvSpPr/>
          <p:nvPr/>
        </p:nvSpPr>
        <p:spPr>
          <a:xfrm>
            <a:off x="-350475" y="4430650"/>
            <a:ext cx="978000" cy="978000"/>
          </a:xfrm>
          <a:prstGeom prst="ellipse">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9"/>
          <p:cNvSpPr/>
          <p:nvPr/>
        </p:nvSpPr>
        <p:spPr>
          <a:xfrm rot="10800000">
            <a:off x="8519100" y="1079100"/>
            <a:ext cx="624900" cy="4064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8" name="Google Shape;338;p19"/>
          <p:cNvGrpSpPr/>
          <p:nvPr/>
        </p:nvGrpSpPr>
        <p:grpSpPr>
          <a:xfrm>
            <a:off x="6686813" y="237813"/>
            <a:ext cx="2205588" cy="299700"/>
            <a:chOff x="4463988" y="165125"/>
            <a:chExt cx="2205588" cy="299700"/>
          </a:xfrm>
        </p:grpSpPr>
        <p:sp>
          <p:nvSpPr>
            <p:cNvPr id="339" name="Google Shape;339;p19"/>
            <p:cNvSpPr/>
            <p:nvPr/>
          </p:nvSpPr>
          <p:spPr>
            <a:xfrm>
              <a:off x="46582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9"/>
            <p:cNvSpPr/>
            <p:nvPr/>
          </p:nvSpPr>
          <p:spPr>
            <a:xfrm>
              <a:off x="50467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9"/>
            <p:cNvSpPr/>
            <p:nvPr/>
          </p:nvSpPr>
          <p:spPr>
            <a:xfrm>
              <a:off x="543530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9"/>
            <p:cNvSpPr/>
            <p:nvPr/>
          </p:nvSpPr>
          <p:spPr>
            <a:xfrm>
              <a:off x="582382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9"/>
            <p:cNvSpPr/>
            <p:nvPr/>
          </p:nvSpPr>
          <p:spPr>
            <a:xfrm>
              <a:off x="62123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9"/>
            <p:cNvSpPr/>
            <p:nvPr/>
          </p:nvSpPr>
          <p:spPr>
            <a:xfrm>
              <a:off x="66008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9"/>
            <p:cNvSpPr/>
            <p:nvPr/>
          </p:nvSpPr>
          <p:spPr>
            <a:xfrm>
              <a:off x="44639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9"/>
            <p:cNvSpPr/>
            <p:nvPr/>
          </p:nvSpPr>
          <p:spPr>
            <a:xfrm>
              <a:off x="48525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9"/>
            <p:cNvSpPr/>
            <p:nvPr/>
          </p:nvSpPr>
          <p:spPr>
            <a:xfrm>
              <a:off x="524103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9"/>
            <p:cNvSpPr/>
            <p:nvPr/>
          </p:nvSpPr>
          <p:spPr>
            <a:xfrm>
              <a:off x="562956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9"/>
            <p:cNvSpPr/>
            <p:nvPr/>
          </p:nvSpPr>
          <p:spPr>
            <a:xfrm>
              <a:off x="60180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9"/>
            <p:cNvSpPr/>
            <p:nvPr/>
          </p:nvSpPr>
          <p:spPr>
            <a:xfrm>
              <a:off x="64066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351" name="Shape 351"/>
        <p:cNvGrpSpPr/>
        <p:nvPr/>
      </p:nvGrpSpPr>
      <p:grpSpPr>
        <a:xfrm>
          <a:off x="0" y="0"/>
          <a:ext cx="0" cy="0"/>
          <a:chOff x="0" y="0"/>
          <a:chExt cx="0" cy="0"/>
        </a:xfrm>
      </p:grpSpPr>
      <p:sp>
        <p:nvSpPr>
          <p:cNvPr id="352" name="Google Shape;352;p20"/>
          <p:cNvSpPr/>
          <p:nvPr/>
        </p:nvSpPr>
        <p:spPr>
          <a:xfrm rot="-5400000">
            <a:off x="4352550" y="347250"/>
            <a:ext cx="438900" cy="9153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3" name="Google Shape;353;p20"/>
          <p:cNvGrpSpPr/>
          <p:nvPr/>
        </p:nvGrpSpPr>
        <p:grpSpPr>
          <a:xfrm rot="5400000">
            <a:off x="7689713" y="3085588"/>
            <a:ext cx="2205588" cy="299700"/>
            <a:chOff x="4463988" y="165125"/>
            <a:chExt cx="2205588" cy="299700"/>
          </a:xfrm>
        </p:grpSpPr>
        <p:sp>
          <p:nvSpPr>
            <p:cNvPr id="354" name="Google Shape;354;p20"/>
            <p:cNvSpPr/>
            <p:nvPr/>
          </p:nvSpPr>
          <p:spPr>
            <a:xfrm>
              <a:off x="46582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0"/>
            <p:cNvSpPr/>
            <p:nvPr/>
          </p:nvSpPr>
          <p:spPr>
            <a:xfrm>
              <a:off x="50467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0"/>
            <p:cNvSpPr/>
            <p:nvPr/>
          </p:nvSpPr>
          <p:spPr>
            <a:xfrm>
              <a:off x="543530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0"/>
            <p:cNvSpPr/>
            <p:nvPr/>
          </p:nvSpPr>
          <p:spPr>
            <a:xfrm>
              <a:off x="582382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0"/>
            <p:cNvSpPr/>
            <p:nvPr/>
          </p:nvSpPr>
          <p:spPr>
            <a:xfrm>
              <a:off x="62123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0"/>
            <p:cNvSpPr/>
            <p:nvPr/>
          </p:nvSpPr>
          <p:spPr>
            <a:xfrm>
              <a:off x="66008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0"/>
            <p:cNvSpPr/>
            <p:nvPr/>
          </p:nvSpPr>
          <p:spPr>
            <a:xfrm>
              <a:off x="44639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0"/>
            <p:cNvSpPr/>
            <p:nvPr/>
          </p:nvSpPr>
          <p:spPr>
            <a:xfrm>
              <a:off x="48525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0"/>
            <p:cNvSpPr/>
            <p:nvPr/>
          </p:nvSpPr>
          <p:spPr>
            <a:xfrm>
              <a:off x="524103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0"/>
            <p:cNvSpPr/>
            <p:nvPr/>
          </p:nvSpPr>
          <p:spPr>
            <a:xfrm>
              <a:off x="562956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0"/>
            <p:cNvSpPr/>
            <p:nvPr/>
          </p:nvSpPr>
          <p:spPr>
            <a:xfrm>
              <a:off x="60180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0"/>
            <p:cNvSpPr/>
            <p:nvPr/>
          </p:nvSpPr>
          <p:spPr>
            <a:xfrm>
              <a:off x="64066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6" name="Google Shape;366;p20"/>
          <p:cNvSpPr/>
          <p:nvPr/>
        </p:nvSpPr>
        <p:spPr>
          <a:xfrm>
            <a:off x="8532850" y="196225"/>
            <a:ext cx="409500" cy="409500"/>
          </a:xfrm>
          <a:prstGeom prst="ellipse">
            <a:avLst/>
          </a:prstGeom>
          <a:solidFill>
            <a:schemeClr val="lt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0"/>
          <p:cNvSpPr/>
          <p:nvPr/>
        </p:nvSpPr>
        <p:spPr>
          <a:xfrm flipH="1" rot="10800000">
            <a:off x="0" y="0"/>
            <a:ext cx="2116500" cy="7107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9" name="Google Shape;369;p20"/>
          <p:cNvSpPr txBox="1"/>
          <p:nvPr>
            <p:ph idx="1" type="subTitle"/>
          </p:nvPr>
        </p:nvSpPr>
        <p:spPr>
          <a:xfrm>
            <a:off x="720000" y="1528425"/>
            <a:ext cx="2336400" cy="11553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0" name="Google Shape;370;p20"/>
          <p:cNvSpPr txBox="1"/>
          <p:nvPr>
            <p:ph idx="2" type="subTitle"/>
          </p:nvPr>
        </p:nvSpPr>
        <p:spPr>
          <a:xfrm>
            <a:off x="3403800" y="1528428"/>
            <a:ext cx="2336400" cy="11553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1" name="Google Shape;371;p20"/>
          <p:cNvSpPr txBox="1"/>
          <p:nvPr>
            <p:ph idx="3" type="subTitle"/>
          </p:nvPr>
        </p:nvSpPr>
        <p:spPr>
          <a:xfrm>
            <a:off x="6087600" y="1528428"/>
            <a:ext cx="2336400" cy="11553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2" name="Google Shape;372;p20"/>
          <p:cNvSpPr txBox="1"/>
          <p:nvPr>
            <p:ph idx="4" type="subTitle"/>
          </p:nvPr>
        </p:nvSpPr>
        <p:spPr>
          <a:xfrm>
            <a:off x="720000" y="3335399"/>
            <a:ext cx="2336400" cy="11553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3" name="Google Shape;373;p20"/>
          <p:cNvSpPr txBox="1"/>
          <p:nvPr>
            <p:ph idx="5" type="subTitle"/>
          </p:nvPr>
        </p:nvSpPr>
        <p:spPr>
          <a:xfrm>
            <a:off x="3403800" y="3335401"/>
            <a:ext cx="2336400" cy="11553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4" name="Google Shape;374;p20"/>
          <p:cNvSpPr txBox="1"/>
          <p:nvPr>
            <p:ph idx="6" type="subTitle"/>
          </p:nvPr>
        </p:nvSpPr>
        <p:spPr>
          <a:xfrm>
            <a:off x="6087600" y="3335401"/>
            <a:ext cx="2336400" cy="11553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5" name="Google Shape;375;p20"/>
          <p:cNvSpPr txBox="1"/>
          <p:nvPr>
            <p:ph idx="7" type="subTitle"/>
          </p:nvPr>
        </p:nvSpPr>
        <p:spPr>
          <a:xfrm>
            <a:off x="715100" y="1333125"/>
            <a:ext cx="2336400" cy="347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76" name="Google Shape;376;p20"/>
          <p:cNvSpPr txBox="1"/>
          <p:nvPr>
            <p:ph idx="8" type="subTitle"/>
          </p:nvPr>
        </p:nvSpPr>
        <p:spPr>
          <a:xfrm>
            <a:off x="3403800" y="1333125"/>
            <a:ext cx="2336400" cy="347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77" name="Google Shape;377;p20"/>
          <p:cNvSpPr txBox="1"/>
          <p:nvPr>
            <p:ph idx="9" type="subTitle"/>
          </p:nvPr>
        </p:nvSpPr>
        <p:spPr>
          <a:xfrm>
            <a:off x="6092500" y="1333125"/>
            <a:ext cx="2336400" cy="347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78" name="Google Shape;378;p20"/>
          <p:cNvSpPr txBox="1"/>
          <p:nvPr>
            <p:ph idx="13" type="subTitle"/>
          </p:nvPr>
        </p:nvSpPr>
        <p:spPr>
          <a:xfrm>
            <a:off x="715100" y="3135600"/>
            <a:ext cx="2336400" cy="347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79" name="Google Shape;379;p20"/>
          <p:cNvSpPr txBox="1"/>
          <p:nvPr>
            <p:ph idx="14" type="subTitle"/>
          </p:nvPr>
        </p:nvSpPr>
        <p:spPr>
          <a:xfrm>
            <a:off x="3403800" y="3135600"/>
            <a:ext cx="2336400" cy="347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80" name="Google Shape;380;p20"/>
          <p:cNvSpPr txBox="1"/>
          <p:nvPr>
            <p:ph idx="15" type="subTitle"/>
          </p:nvPr>
        </p:nvSpPr>
        <p:spPr>
          <a:xfrm>
            <a:off x="6092500" y="3135600"/>
            <a:ext cx="2336400" cy="347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3"/>
          <p:cNvSpPr txBox="1"/>
          <p:nvPr>
            <p:ph type="title"/>
          </p:nvPr>
        </p:nvSpPr>
        <p:spPr>
          <a:xfrm>
            <a:off x="715100" y="2571750"/>
            <a:ext cx="4049400" cy="841800"/>
          </a:xfrm>
          <a:prstGeom prst="rect">
            <a:avLst/>
          </a:prstGeom>
        </p:spPr>
        <p:txBody>
          <a:bodyPr anchorCtr="0" anchor="b"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0" name="Google Shape;30;p3"/>
          <p:cNvSpPr txBox="1"/>
          <p:nvPr>
            <p:ph hasCustomPrompt="1" idx="2" type="title"/>
          </p:nvPr>
        </p:nvSpPr>
        <p:spPr>
          <a:xfrm>
            <a:off x="1824900" y="1729950"/>
            <a:ext cx="1829700" cy="841800"/>
          </a:xfrm>
          <a:prstGeom prst="rect">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accent4"/>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1" name="Google Shape;31;p3"/>
          <p:cNvSpPr/>
          <p:nvPr/>
        </p:nvSpPr>
        <p:spPr>
          <a:xfrm>
            <a:off x="5509125" y="0"/>
            <a:ext cx="36351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0" y="4346100"/>
            <a:ext cx="2374500" cy="7974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rot="5400000">
            <a:off x="-74550" y="74550"/>
            <a:ext cx="946500" cy="7974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ph idx="3" type="pic"/>
          </p:nvPr>
        </p:nvSpPr>
        <p:spPr>
          <a:xfrm>
            <a:off x="5130475" y="565050"/>
            <a:ext cx="3298500" cy="4013400"/>
          </a:xfrm>
          <a:prstGeom prst="round2DiagRect">
            <a:avLst>
              <a:gd fmla="val 16667" name="adj1"/>
              <a:gd fmla="val 0" name="adj2"/>
            </a:avLst>
          </a:prstGeom>
          <a:noFill/>
          <a:ln cap="flat" cmpd="sng" w="38100">
            <a:solidFill>
              <a:schemeClr val="accent5"/>
            </a:solidFill>
            <a:prstDash val="solid"/>
            <a:round/>
            <a:headEnd len="sm" w="sm" type="none"/>
            <a:tailEnd len="sm" w="sm" type="none"/>
          </a:ln>
        </p:spPr>
      </p:sp>
      <p:grpSp>
        <p:nvGrpSpPr>
          <p:cNvPr id="35" name="Google Shape;35;p3"/>
          <p:cNvGrpSpPr/>
          <p:nvPr/>
        </p:nvGrpSpPr>
        <p:grpSpPr>
          <a:xfrm>
            <a:off x="1319688" y="237813"/>
            <a:ext cx="2205588" cy="299700"/>
            <a:chOff x="4463988" y="165125"/>
            <a:chExt cx="2205588" cy="299700"/>
          </a:xfrm>
        </p:grpSpPr>
        <p:sp>
          <p:nvSpPr>
            <p:cNvPr id="36" name="Google Shape;36;p3"/>
            <p:cNvSpPr/>
            <p:nvPr/>
          </p:nvSpPr>
          <p:spPr>
            <a:xfrm>
              <a:off x="46582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50467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543530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582382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62123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66008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44639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48525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524103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562956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0180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64066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spTree>
      <p:nvGrpSpPr>
        <p:cNvPr id="381" name="Shape 381"/>
        <p:cNvGrpSpPr/>
        <p:nvPr/>
      </p:nvGrpSpPr>
      <p:grpSpPr>
        <a:xfrm>
          <a:off x="0" y="0"/>
          <a:ext cx="0" cy="0"/>
          <a:chOff x="0" y="0"/>
          <a:chExt cx="0" cy="0"/>
        </a:xfrm>
      </p:grpSpPr>
      <p:sp>
        <p:nvSpPr>
          <p:cNvPr id="382" name="Google Shape;382;p21"/>
          <p:cNvSpPr/>
          <p:nvPr/>
        </p:nvSpPr>
        <p:spPr>
          <a:xfrm rot="-5400000">
            <a:off x="7886850" y="3886350"/>
            <a:ext cx="1934700" cy="5796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84" name="Google Shape;384;p21"/>
          <p:cNvSpPr/>
          <p:nvPr/>
        </p:nvSpPr>
        <p:spPr>
          <a:xfrm rot="10800000">
            <a:off x="8516475" y="-265150"/>
            <a:ext cx="978000" cy="978000"/>
          </a:xfrm>
          <a:prstGeom prst="ellipse">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21"/>
          <p:cNvGrpSpPr/>
          <p:nvPr/>
        </p:nvGrpSpPr>
        <p:grpSpPr>
          <a:xfrm rot="10800000">
            <a:off x="270525" y="4719588"/>
            <a:ext cx="2205588" cy="299700"/>
            <a:chOff x="4463988" y="165125"/>
            <a:chExt cx="2205588" cy="299700"/>
          </a:xfrm>
        </p:grpSpPr>
        <p:sp>
          <p:nvSpPr>
            <p:cNvPr id="386" name="Google Shape;386;p21"/>
            <p:cNvSpPr/>
            <p:nvPr/>
          </p:nvSpPr>
          <p:spPr>
            <a:xfrm>
              <a:off x="465825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1"/>
            <p:cNvSpPr/>
            <p:nvPr/>
          </p:nvSpPr>
          <p:spPr>
            <a:xfrm>
              <a:off x="504677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1"/>
            <p:cNvSpPr/>
            <p:nvPr/>
          </p:nvSpPr>
          <p:spPr>
            <a:xfrm>
              <a:off x="543530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1"/>
            <p:cNvSpPr/>
            <p:nvPr/>
          </p:nvSpPr>
          <p:spPr>
            <a:xfrm>
              <a:off x="582382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1"/>
            <p:cNvSpPr/>
            <p:nvPr/>
          </p:nvSpPr>
          <p:spPr>
            <a:xfrm>
              <a:off x="621235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1"/>
            <p:cNvSpPr/>
            <p:nvPr/>
          </p:nvSpPr>
          <p:spPr>
            <a:xfrm>
              <a:off x="660087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1"/>
            <p:cNvSpPr/>
            <p:nvPr/>
          </p:nvSpPr>
          <p:spPr>
            <a:xfrm>
              <a:off x="446398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1"/>
            <p:cNvSpPr/>
            <p:nvPr/>
          </p:nvSpPr>
          <p:spPr>
            <a:xfrm>
              <a:off x="485251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1"/>
            <p:cNvSpPr/>
            <p:nvPr/>
          </p:nvSpPr>
          <p:spPr>
            <a:xfrm>
              <a:off x="524103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1"/>
            <p:cNvSpPr/>
            <p:nvPr/>
          </p:nvSpPr>
          <p:spPr>
            <a:xfrm>
              <a:off x="562956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1"/>
            <p:cNvSpPr/>
            <p:nvPr/>
          </p:nvSpPr>
          <p:spPr>
            <a:xfrm>
              <a:off x="601808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1"/>
            <p:cNvSpPr/>
            <p:nvPr/>
          </p:nvSpPr>
          <p:spPr>
            <a:xfrm>
              <a:off x="640661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8" name="Google Shape;398;p21"/>
          <p:cNvSpPr/>
          <p:nvPr/>
        </p:nvSpPr>
        <p:spPr>
          <a:xfrm rot="-5400000">
            <a:off x="3555000" y="-3559800"/>
            <a:ext cx="438900" cy="7558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_1">
    <p:spTree>
      <p:nvGrpSpPr>
        <p:cNvPr id="399" name="Shape 399"/>
        <p:cNvGrpSpPr/>
        <p:nvPr/>
      </p:nvGrpSpPr>
      <p:grpSpPr>
        <a:xfrm>
          <a:off x="0" y="0"/>
          <a:ext cx="0" cy="0"/>
          <a:chOff x="0" y="0"/>
          <a:chExt cx="0" cy="0"/>
        </a:xfrm>
      </p:grpSpPr>
      <p:sp>
        <p:nvSpPr>
          <p:cNvPr id="400" name="Google Shape;400;p22"/>
          <p:cNvSpPr/>
          <p:nvPr/>
        </p:nvSpPr>
        <p:spPr>
          <a:xfrm flipH="1" rot="10800000">
            <a:off x="0" y="-25"/>
            <a:ext cx="2116500" cy="4260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2"/>
          <p:cNvSpPr/>
          <p:nvPr/>
        </p:nvSpPr>
        <p:spPr>
          <a:xfrm>
            <a:off x="-350475" y="4430650"/>
            <a:ext cx="978000" cy="978000"/>
          </a:xfrm>
          <a:prstGeom prst="ellipse">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2"/>
          <p:cNvSpPr/>
          <p:nvPr/>
        </p:nvSpPr>
        <p:spPr>
          <a:xfrm rot="10800000">
            <a:off x="8519100" y="0"/>
            <a:ext cx="6249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404" name="Google Shape;404;p22"/>
          <p:cNvGrpSpPr/>
          <p:nvPr/>
        </p:nvGrpSpPr>
        <p:grpSpPr>
          <a:xfrm>
            <a:off x="6137788" y="145313"/>
            <a:ext cx="2205588" cy="299700"/>
            <a:chOff x="4463988" y="165125"/>
            <a:chExt cx="2205588" cy="299700"/>
          </a:xfrm>
        </p:grpSpPr>
        <p:sp>
          <p:nvSpPr>
            <p:cNvPr id="405" name="Google Shape;405;p22"/>
            <p:cNvSpPr/>
            <p:nvPr/>
          </p:nvSpPr>
          <p:spPr>
            <a:xfrm>
              <a:off x="465825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2"/>
            <p:cNvSpPr/>
            <p:nvPr/>
          </p:nvSpPr>
          <p:spPr>
            <a:xfrm>
              <a:off x="504677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2"/>
            <p:cNvSpPr/>
            <p:nvPr/>
          </p:nvSpPr>
          <p:spPr>
            <a:xfrm>
              <a:off x="543530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2"/>
            <p:cNvSpPr/>
            <p:nvPr/>
          </p:nvSpPr>
          <p:spPr>
            <a:xfrm>
              <a:off x="582382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2"/>
            <p:cNvSpPr/>
            <p:nvPr/>
          </p:nvSpPr>
          <p:spPr>
            <a:xfrm>
              <a:off x="621235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2"/>
            <p:cNvSpPr/>
            <p:nvPr/>
          </p:nvSpPr>
          <p:spPr>
            <a:xfrm>
              <a:off x="660087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2"/>
            <p:cNvSpPr/>
            <p:nvPr/>
          </p:nvSpPr>
          <p:spPr>
            <a:xfrm>
              <a:off x="446398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2"/>
            <p:cNvSpPr/>
            <p:nvPr/>
          </p:nvSpPr>
          <p:spPr>
            <a:xfrm>
              <a:off x="485251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2"/>
            <p:cNvSpPr/>
            <p:nvPr/>
          </p:nvSpPr>
          <p:spPr>
            <a:xfrm>
              <a:off x="524103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2"/>
            <p:cNvSpPr/>
            <p:nvPr/>
          </p:nvSpPr>
          <p:spPr>
            <a:xfrm>
              <a:off x="562956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2"/>
            <p:cNvSpPr/>
            <p:nvPr/>
          </p:nvSpPr>
          <p:spPr>
            <a:xfrm>
              <a:off x="601808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2"/>
            <p:cNvSpPr/>
            <p:nvPr/>
          </p:nvSpPr>
          <p:spPr>
            <a:xfrm>
              <a:off x="640661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417" name="Shape 417"/>
        <p:cNvGrpSpPr/>
        <p:nvPr/>
      </p:nvGrpSpPr>
      <p:grpSpPr>
        <a:xfrm>
          <a:off x="0" y="0"/>
          <a:ext cx="0" cy="0"/>
          <a:chOff x="0" y="0"/>
          <a:chExt cx="0" cy="0"/>
        </a:xfrm>
      </p:grpSpPr>
      <p:sp>
        <p:nvSpPr>
          <p:cNvPr id="418" name="Google Shape;418;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19" name="Google Shape;419;p23"/>
          <p:cNvSpPr txBox="1"/>
          <p:nvPr>
            <p:ph hasCustomPrompt="1" idx="2" type="title"/>
          </p:nvPr>
        </p:nvSpPr>
        <p:spPr>
          <a:xfrm>
            <a:off x="3002350" y="1222041"/>
            <a:ext cx="1030500" cy="572700"/>
          </a:xfrm>
          <a:prstGeom prst="rect">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200"/>
              <a:buNone/>
              <a:defRPr sz="3000">
                <a:solidFill>
                  <a:schemeClr val="accent4"/>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20" name="Google Shape;420;p23"/>
          <p:cNvSpPr txBox="1"/>
          <p:nvPr>
            <p:ph idx="1" type="subTitle"/>
          </p:nvPr>
        </p:nvSpPr>
        <p:spPr>
          <a:xfrm>
            <a:off x="3002338" y="1746103"/>
            <a:ext cx="5142600" cy="53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1" name="Google Shape;421;p23"/>
          <p:cNvSpPr txBox="1"/>
          <p:nvPr>
            <p:ph hasCustomPrompt="1" idx="3" type="title"/>
          </p:nvPr>
        </p:nvSpPr>
        <p:spPr>
          <a:xfrm>
            <a:off x="3002350" y="2383240"/>
            <a:ext cx="1030500" cy="572700"/>
          </a:xfrm>
          <a:prstGeom prst="rect">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200"/>
              <a:buNone/>
              <a:defRPr sz="3000">
                <a:solidFill>
                  <a:schemeClr val="accent4"/>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22" name="Google Shape;422;p23"/>
          <p:cNvSpPr txBox="1"/>
          <p:nvPr>
            <p:ph idx="4" type="subTitle"/>
          </p:nvPr>
        </p:nvSpPr>
        <p:spPr>
          <a:xfrm>
            <a:off x="3002338" y="2907304"/>
            <a:ext cx="5142600" cy="53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3" name="Google Shape;423;p23"/>
          <p:cNvSpPr txBox="1"/>
          <p:nvPr>
            <p:ph hasCustomPrompt="1" idx="5" type="title"/>
          </p:nvPr>
        </p:nvSpPr>
        <p:spPr>
          <a:xfrm>
            <a:off x="3002350" y="3544441"/>
            <a:ext cx="1030500" cy="572700"/>
          </a:xfrm>
          <a:prstGeom prst="rect">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200"/>
              <a:buNone/>
              <a:defRPr sz="3000">
                <a:solidFill>
                  <a:schemeClr val="accent4"/>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24" name="Google Shape;424;p23"/>
          <p:cNvSpPr txBox="1"/>
          <p:nvPr>
            <p:ph idx="6" type="subTitle"/>
          </p:nvPr>
        </p:nvSpPr>
        <p:spPr>
          <a:xfrm>
            <a:off x="3002338" y="4068500"/>
            <a:ext cx="5142600" cy="53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5" name="Google Shape;425;p23"/>
          <p:cNvSpPr/>
          <p:nvPr/>
        </p:nvSpPr>
        <p:spPr>
          <a:xfrm>
            <a:off x="8424000" y="4472525"/>
            <a:ext cx="409500" cy="409500"/>
          </a:xfrm>
          <a:prstGeom prst="ellipse">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3"/>
          <p:cNvSpPr/>
          <p:nvPr/>
        </p:nvSpPr>
        <p:spPr>
          <a:xfrm rot="10800000">
            <a:off x="6945300" y="0"/>
            <a:ext cx="2198700" cy="7383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3"/>
          <p:cNvSpPr/>
          <p:nvPr/>
        </p:nvSpPr>
        <p:spPr>
          <a:xfrm>
            <a:off x="480150" y="-586250"/>
            <a:ext cx="978000" cy="978000"/>
          </a:xfrm>
          <a:prstGeom prst="ellipse">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428" name="Shape 428"/>
        <p:cNvGrpSpPr/>
        <p:nvPr/>
      </p:nvGrpSpPr>
      <p:grpSpPr>
        <a:xfrm>
          <a:off x="0" y="0"/>
          <a:ext cx="0" cy="0"/>
          <a:chOff x="0" y="0"/>
          <a:chExt cx="0" cy="0"/>
        </a:xfrm>
      </p:grpSpPr>
      <p:sp>
        <p:nvSpPr>
          <p:cNvPr id="429" name="Google Shape;429;p24"/>
          <p:cNvSpPr/>
          <p:nvPr/>
        </p:nvSpPr>
        <p:spPr>
          <a:xfrm rot="10800000">
            <a:off x="7150500" y="9650"/>
            <a:ext cx="19935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4"/>
          <p:cNvSpPr/>
          <p:nvPr>
            <p:ph idx="2" type="pic"/>
          </p:nvPr>
        </p:nvSpPr>
        <p:spPr>
          <a:xfrm>
            <a:off x="5749900" y="574700"/>
            <a:ext cx="2679000" cy="4013400"/>
          </a:xfrm>
          <a:prstGeom prst="round2DiagRect">
            <a:avLst>
              <a:gd fmla="val 16667" name="adj1"/>
              <a:gd fmla="val 0" name="adj2"/>
            </a:avLst>
          </a:prstGeom>
          <a:noFill/>
          <a:ln cap="flat" cmpd="sng" w="38100">
            <a:solidFill>
              <a:schemeClr val="accent5"/>
            </a:solidFill>
            <a:prstDash val="solid"/>
            <a:round/>
            <a:headEnd len="sm" w="sm" type="none"/>
            <a:tailEnd len="sm" w="sm" type="none"/>
          </a:ln>
        </p:spPr>
      </p:sp>
      <p:sp>
        <p:nvSpPr>
          <p:cNvPr id="431" name="Google Shape;431;p24"/>
          <p:cNvSpPr/>
          <p:nvPr/>
        </p:nvSpPr>
        <p:spPr>
          <a:xfrm flipH="1" rot="10800000">
            <a:off x="0" y="0"/>
            <a:ext cx="2116500" cy="7107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2" name="Google Shape;432;p24"/>
          <p:cNvGrpSpPr/>
          <p:nvPr/>
        </p:nvGrpSpPr>
        <p:grpSpPr>
          <a:xfrm rot="10800000">
            <a:off x="275900" y="4597188"/>
            <a:ext cx="2205588" cy="299700"/>
            <a:chOff x="4463988" y="165125"/>
            <a:chExt cx="2205588" cy="299700"/>
          </a:xfrm>
        </p:grpSpPr>
        <p:sp>
          <p:nvSpPr>
            <p:cNvPr id="433" name="Google Shape;433;p24"/>
            <p:cNvSpPr/>
            <p:nvPr/>
          </p:nvSpPr>
          <p:spPr>
            <a:xfrm>
              <a:off x="46582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4"/>
            <p:cNvSpPr/>
            <p:nvPr/>
          </p:nvSpPr>
          <p:spPr>
            <a:xfrm>
              <a:off x="50467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4"/>
            <p:cNvSpPr/>
            <p:nvPr/>
          </p:nvSpPr>
          <p:spPr>
            <a:xfrm>
              <a:off x="543530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4"/>
            <p:cNvSpPr/>
            <p:nvPr/>
          </p:nvSpPr>
          <p:spPr>
            <a:xfrm>
              <a:off x="582382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4"/>
            <p:cNvSpPr/>
            <p:nvPr/>
          </p:nvSpPr>
          <p:spPr>
            <a:xfrm>
              <a:off x="62123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4"/>
            <p:cNvSpPr/>
            <p:nvPr/>
          </p:nvSpPr>
          <p:spPr>
            <a:xfrm>
              <a:off x="66008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4"/>
            <p:cNvSpPr/>
            <p:nvPr/>
          </p:nvSpPr>
          <p:spPr>
            <a:xfrm>
              <a:off x="44639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4"/>
            <p:cNvSpPr/>
            <p:nvPr/>
          </p:nvSpPr>
          <p:spPr>
            <a:xfrm>
              <a:off x="48525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4"/>
            <p:cNvSpPr/>
            <p:nvPr/>
          </p:nvSpPr>
          <p:spPr>
            <a:xfrm>
              <a:off x="524103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4"/>
            <p:cNvSpPr/>
            <p:nvPr/>
          </p:nvSpPr>
          <p:spPr>
            <a:xfrm>
              <a:off x="562956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4"/>
            <p:cNvSpPr/>
            <p:nvPr/>
          </p:nvSpPr>
          <p:spPr>
            <a:xfrm>
              <a:off x="60180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4"/>
            <p:cNvSpPr/>
            <p:nvPr/>
          </p:nvSpPr>
          <p:spPr>
            <a:xfrm>
              <a:off x="64066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5" name="Google Shape;445;p24"/>
          <p:cNvSpPr txBox="1"/>
          <p:nvPr>
            <p:ph type="ctrTitle"/>
          </p:nvPr>
        </p:nvSpPr>
        <p:spPr>
          <a:xfrm>
            <a:off x="720454" y="611200"/>
            <a:ext cx="4704600" cy="997800"/>
          </a:xfrm>
          <a:prstGeom prst="rect">
            <a:avLst/>
          </a:prstGeom>
        </p:spPr>
        <p:txBody>
          <a:bodyPr anchorCtr="0" anchor="t" bIns="91425" lIns="91425" spcFirstLastPara="1" rIns="91425" wrap="square" tIns="91425">
            <a:noAutofit/>
          </a:bodyPr>
          <a:lstStyle>
            <a:lvl1pPr lvl="0" rtl="0">
              <a:spcBef>
                <a:spcPts val="0"/>
              </a:spcBef>
              <a:spcAft>
                <a:spcPts val="0"/>
              </a:spcAft>
              <a:buSzPts val="5200"/>
              <a:buNone/>
              <a:defRPr sz="52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446" name="Google Shape;446;p24"/>
          <p:cNvSpPr txBox="1"/>
          <p:nvPr>
            <p:ph idx="1" type="subTitle"/>
          </p:nvPr>
        </p:nvSpPr>
        <p:spPr>
          <a:xfrm>
            <a:off x="715100" y="1532800"/>
            <a:ext cx="4715400" cy="1231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
        <p:nvSpPr>
          <p:cNvPr id="447" name="Google Shape;447;p24"/>
          <p:cNvSpPr txBox="1"/>
          <p:nvPr/>
        </p:nvSpPr>
        <p:spPr>
          <a:xfrm>
            <a:off x="713100" y="3644025"/>
            <a:ext cx="4715400" cy="61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en" sz="1100">
                <a:solidFill>
                  <a:schemeClr val="dk1"/>
                </a:solidFill>
                <a:latin typeface="Roboto"/>
                <a:ea typeface="Roboto"/>
                <a:cs typeface="Roboto"/>
                <a:sym typeface="Roboto"/>
              </a:rPr>
              <a:t>CREDITS: This presentation template was created by </a:t>
            </a:r>
            <a:r>
              <a:rPr b="1" lang="en" sz="1100">
                <a:solidFill>
                  <a:schemeClr val="dk1"/>
                </a:solidFill>
                <a:uFill>
                  <a:noFill/>
                </a:uFill>
                <a:latin typeface="Roboto"/>
                <a:ea typeface="Roboto"/>
                <a:cs typeface="Roboto"/>
                <a:sym typeface="Roboto"/>
                <a:hlinkClick r:id="rId2">
                  <a:extLst>
                    <a:ext uri="{A12FA001-AC4F-418D-AE19-62706E023703}">
                      <ahyp:hlinkClr val="tx"/>
                    </a:ext>
                  </a:extLst>
                </a:hlinkClick>
              </a:rPr>
              <a:t>Slidesgo</a:t>
            </a:r>
            <a:r>
              <a:rPr lang="en" sz="1100">
                <a:solidFill>
                  <a:schemeClr val="dk1"/>
                </a:solidFill>
                <a:latin typeface="Roboto"/>
                <a:ea typeface="Roboto"/>
                <a:cs typeface="Roboto"/>
                <a:sym typeface="Roboto"/>
              </a:rPr>
              <a:t>, including icons by </a:t>
            </a:r>
            <a:r>
              <a:rPr b="1" lang="en" sz="1100">
                <a:solidFill>
                  <a:schemeClr val="dk1"/>
                </a:solidFill>
                <a:uFill>
                  <a:noFill/>
                </a:uFill>
                <a:latin typeface="Roboto"/>
                <a:ea typeface="Roboto"/>
                <a:cs typeface="Roboto"/>
                <a:sym typeface="Roboto"/>
                <a:hlinkClick r:id="rId3">
                  <a:extLst>
                    <a:ext uri="{A12FA001-AC4F-418D-AE19-62706E023703}">
                      <ahyp:hlinkClr val="tx"/>
                    </a:ext>
                  </a:extLst>
                </a:hlinkClick>
              </a:rPr>
              <a:t>Flaticon</a:t>
            </a:r>
            <a:r>
              <a:rPr b="1" lang="en" sz="1100">
                <a:solidFill>
                  <a:schemeClr val="dk1"/>
                </a:solidFill>
                <a:latin typeface="Roboto"/>
                <a:ea typeface="Roboto"/>
                <a:cs typeface="Roboto"/>
                <a:sym typeface="Roboto"/>
              </a:rPr>
              <a:t> </a:t>
            </a:r>
            <a:r>
              <a:rPr lang="en" sz="1100">
                <a:solidFill>
                  <a:schemeClr val="dk1"/>
                </a:solidFill>
                <a:latin typeface="Roboto"/>
                <a:ea typeface="Roboto"/>
                <a:cs typeface="Roboto"/>
                <a:sym typeface="Roboto"/>
              </a:rPr>
              <a:t>and infographics &amp; images by </a:t>
            </a:r>
            <a:r>
              <a:rPr b="1" lang="en" sz="1100">
                <a:solidFill>
                  <a:schemeClr val="dk1"/>
                </a:solidFill>
                <a:uFill>
                  <a:noFill/>
                </a:uFill>
                <a:latin typeface="Roboto"/>
                <a:ea typeface="Roboto"/>
                <a:cs typeface="Roboto"/>
                <a:sym typeface="Roboto"/>
                <a:hlinkClick r:id="rId4">
                  <a:extLst>
                    <a:ext uri="{A12FA001-AC4F-418D-AE19-62706E023703}">
                      <ahyp:hlinkClr val="tx"/>
                    </a:ext>
                  </a:extLst>
                </a:hlinkClick>
              </a:rPr>
              <a:t>Freepik</a:t>
            </a:r>
            <a:endParaRPr b="1" sz="1100">
              <a:solidFill>
                <a:schemeClr val="dk1"/>
              </a:solidFill>
              <a:latin typeface="Roboto"/>
              <a:ea typeface="Roboto"/>
              <a:cs typeface="Roboto"/>
              <a:sym typeface="Robo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448" name="Shape 448"/>
        <p:cNvGrpSpPr/>
        <p:nvPr/>
      </p:nvGrpSpPr>
      <p:grpSpPr>
        <a:xfrm>
          <a:off x="0" y="0"/>
          <a:ext cx="0" cy="0"/>
          <a:chOff x="0" y="0"/>
          <a:chExt cx="0" cy="0"/>
        </a:xfrm>
      </p:grpSpPr>
      <p:sp>
        <p:nvSpPr>
          <p:cNvPr id="449" name="Google Shape;449;p25"/>
          <p:cNvSpPr/>
          <p:nvPr/>
        </p:nvSpPr>
        <p:spPr>
          <a:xfrm rot="-5400000">
            <a:off x="7886850" y="3886350"/>
            <a:ext cx="1934700" cy="579600"/>
          </a:xfrm>
          <a:prstGeom prst="round1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5"/>
          <p:cNvSpPr/>
          <p:nvPr/>
        </p:nvSpPr>
        <p:spPr>
          <a:xfrm rot="10800000">
            <a:off x="8516475" y="-265150"/>
            <a:ext cx="978000" cy="978000"/>
          </a:xfrm>
          <a:prstGeom prst="ellipse">
            <a:avLst/>
          </a:prstGeom>
          <a:solidFill>
            <a:schemeClr val="accent1"/>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1" name="Google Shape;451;p25"/>
          <p:cNvGrpSpPr/>
          <p:nvPr/>
        </p:nvGrpSpPr>
        <p:grpSpPr>
          <a:xfrm rot="10800000">
            <a:off x="270525" y="4719588"/>
            <a:ext cx="2205588" cy="299700"/>
            <a:chOff x="4463988" y="165125"/>
            <a:chExt cx="2205588" cy="299700"/>
          </a:xfrm>
        </p:grpSpPr>
        <p:sp>
          <p:nvSpPr>
            <p:cNvPr id="452" name="Google Shape;452;p25"/>
            <p:cNvSpPr/>
            <p:nvPr/>
          </p:nvSpPr>
          <p:spPr>
            <a:xfrm>
              <a:off x="46582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5"/>
            <p:cNvSpPr/>
            <p:nvPr/>
          </p:nvSpPr>
          <p:spPr>
            <a:xfrm>
              <a:off x="50467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5"/>
            <p:cNvSpPr/>
            <p:nvPr/>
          </p:nvSpPr>
          <p:spPr>
            <a:xfrm>
              <a:off x="543530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5"/>
            <p:cNvSpPr/>
            <p:nvPr/>
          </p:nvSpPr>
          <p:spPr>
            <a:xfrm>
              <a:off x="582382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5"/>
            <p:cNvSpPr/>
            <p:nvPr/>
          </p:nvSpPr>
          <p:spPr>
            <a:xfrm>
              <a:off x="62123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5"/>
            <p:cNvSpPr/>
            <p:nvPr/>
          </p:nvSpPr>
          <p:spPr>
            <a:xfrm>
              <a:off x="66008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5"/>
            <p:cNvSpPr/>
            <p:nvPr/>
          </p:nvSpPr>
          <p:spPr>
            <a:xfrm>
              <a:off x="44639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5"/>
            <p:cNvSpPr/>
            <p:nvPr/>
          </p:nvSpPr>
          <p:spPr>
            <a:xfrm>
              <a:off x="48525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5"/>
            <p:cNvSpPr/>
            <p:nvPr/>
          </p:nvSpPr>
          <p:spPr>
            <a:xfrm>
              <a:off x="524103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5"/>
            <p:cNvSpPr/>
            <p:nvPr/>
          </p:nvSpPr>
          <p:spPr>
            <a:xfrm>
              <a:off x="562956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5"/>
            <p:cNvSpPr/>
            <p:nvPr/>
          </p:nvSpPr>
          <p:spPr>
            <a:xfrm>
              <a:off x="60180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5"/>
            <p:cNvSpPr/>
            <p:nvPr/>
          </p:nvSpPr>
          <p:spPr>
            <a:xfrm>
              <a:off x="64066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4" name="Google Shape;464;p25"/>
          <p:cNvSpPr/>
          <p:nvPr/>
        </p:nvSpPr>
        <p:spPr>
          <a:xfrm rot="-5400000">
            <a:off x="3555000" y="-3559800"/>
            <a:ext cx="438900" cy="7558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465" name="Shape 465"/>
        <p:cNvGrpSpPr/>
        <p:nvPr/>
      </p:nvGrpSpPr>
      <p:grpSpPr>
        <a:xfrm>
          <a:off x="0" y="0"/>
          <a:ext cx="0" cy="0"/>
          <a:chOff x="0" y="0"/>
          <a:chExt cx="0" cy="0"/>
        </a:xfrm>
      </p:grpSpPr>
      <p:sp>
        <p:nvSpPr>
          <p:cNvPr id="466" name="Google Shape;466;p26"/>
          <p:cNvSpPr/>
          <p:nvPr/>
        </p:nvSpPr>
        <p:spPr>
          <a:xfrm rot="-5400000">
            <a:off x="4352550" y="347250"/>
            <a:ext cx="438900" cy="9153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6"/>
          <p:cNvSpPr/>
          <p:nvPr/>
        </p:nvSpPr>
        <p:spPr>
          <a:xfrm rot="5400000">
            <a:off x="-798600" y="793800"/>
            <a:ext cx="2118300" cy="5307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8" name="Google Shape;468;p26"/>
          <p:cNvGrpSpPr/>
          <p:nvPr/>
        </p:nvGrpSpPr>
        <p:grpSpPr>
          <a:xfrm rot="5400000">
            <a:off x="7689713" y="3085588"/>
            <a:ext cx="2205588" cy="299700"/>
            <a:chOff x="4463988" y="165125"/>
            <a:chExt cx="2205588" cy="299700"/>
          </a:xfrm>
        </p:grpSpPr>
        <p:sp>
          <p:nvSpPr>
            <p:cNvPr id="469" name="Google Shape;469;p26"/>
            <p:cNvSpPr/>
            <p:nvPr/>
          </p:nvSpPr>
          <p:spPr>
            <a:xfrm>
              <a:off x="4658250" y="165125"/>
              <a:ext cx="68700" cy="68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6"/>
            <p:cNvSpPr/>
            <p:nvPr/>
          </p:nvSpPr>
          <p:spPr>
            <a:xfrm>
              <a:off x="5046775" y="165125"/>
              <a:ext cx="68700" cy="68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6"/>
            <p:cNvSpPr/>
            <p:nvPr/>
          </p:nvSpPr>
          <p:spPr>
            <a:xfrm>
              <a:off x="5435300" y="165125"/>
              <a:ext cx="68700" cy="68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6"/>
            <p:cNvSpPr/>
            <p:nvPr/>
          </p:nvSpPr>
          <p:spPr>
            <a:xfrm>
              <a:off x="5823825" y="165125"/>
              <a:ext cx="68700" cy="68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6"/>
            <p:cNvSpPr/>
            <p:nvPr/>
          </p:nvSpPr>
          <p:spPr>
            <a:xfrm>
              <a:off x="6212350" y="165125"/>
              <a:ext cx="68700" cy="68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6"/>
            <p:cNvSpPr/>
            <p:nvPr/>
          </p:nvSpPr>
          <p:spPr>
            <a:xfrm>
              <a:off x="6600875" y="165125"/>
              <a:ext cx="68700" cy="68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6"/>
            <p:cNvSpPr/>
            <p:nvPr/>
          </p:nvSpPr>
          <p:spPr>
            <a:xfrm>
              <a:off x="4463988" y="396125"/>
              <a:ext cx="68700" cy="68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6"/>
            <p:cNvSpPr/>
            <p:nvPr/>
          </p:nvSpPr>
          <p:spPr>
            <a:xfrm>
              <a:off x="4852513" y="396125"/>
              <a:ext cx="68700" cy="68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6"/>
            <p:cNvSpPr/>
            <p:nvPr/>
          </p:nvSpPr>
          <p:spPr>
            <a:xfrm>
              <a:off x="5241038" y="396125"/>
              <a:ext cx="68700" cy="68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6"/>
            <p:cNvSpPr/>
            <p:nvPr/>
          </p:nvSpPr>
          <p:spPr>
            <a:xfrm>
              <a:off x="5629563" y="396125"/>
              <a:ext cx="68700" cy="68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6"/>
            <p:cNvSpPr/>
            <p:nvPr/>
          </p:nvSpPr>
          <p:spPr>
            <a:xfrm>
              <a:off x="6018088" y="396125"/>
              <a:ext cx="68700" cy="68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6"/>
            <p:cNvSpPr/>
            <p:nvPr/>
          </p:nvSpPr>
          <p:spPr>
            <a:xfrm>
              <a:off x="6406613" y="396125"/>
              <a:ext cx="68700" cy="68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1" name="Google Shape;481;p26"/>
          <p:cNvSpPr/>
          <p:nvPr/>
        </p:nvSpPr>
        <p:spPr>
          <a:xfrm>
            <a:off x="8532850" y="196225"/>
            <a:ext cx="409500" cy="409500"/>
          </a:xfrm>
          <a:prstGeom prst="ellipse">
            <a:avLst/>
          </a:prstGeom>
          <a:solidFill>
            <a:schemeClr val="accent4"/>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2" name="Google Shape;482;p26"/>
          <p:cNvGrpSpPr/>
          <p:nvPr/>
        </p:nvGrpSpPr>
        <p:grpSpPr>
          <a:xfrm>
            <a:off x="779663" y="251113"/>
            <a:ext cx="2205588" cy="299700"/>
            <a:chOff x="4463988" y="165125"/>
            <a:chExt cx="2205588" cy="299700"/>
          </a:xfrm>
        </p:grpSpPr>
        <p:sp>
          <p:nvSpPr>
            <p:cNvPr id="483" name="Google Shape;483;p26"/>
            <p:cNvSpPr/>
            <p:nvPr/>
          </p:nvSpPr>
          <p:spPr>
            <a:xfrm>
              <a:off x="465825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6"/>
            <p:cNvSpPr/>
            <p:nvPr/>
          </p:nvSpPr>
          <p:spPr>
            <a:xfrm>
              <a:off x="504677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6"/>
            <p:cNvSpPr/>
            <p:nvPr/>
          </p:nvSpPr>
          <p:spPr>
            <a:xfrm>
              <a:off x="543530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6"/>
            <p:cNvSpPr/>
            <p:nvPr/>
          </p:nvSpPr>
          <p:spPr>
            <a:xfrm>
              <a:off x="582382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6"/>
            <p:cNvSpPr/>
            <p:nvPr/>
          </p:nvSpPr>
          <p:spPr>
            <a:xfrm>
              <a:off x="621235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6"/>
            <p:cNvSpPr/>
            <p:nvPr/>
          </p:nvSpPr>
          <p:spPr>
            <a:xfrm>
              <a:off x="660087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6"/>
            <p:cNvSpPr/>
            <p:nvPr/>
          </p:nvSpPr>
          <p:spPr>
            <a:xfrm>
              <a:off x="446398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6"/>
            <p:cNvSpPr/>
            <p:nvPr/>
          </p:nvSpPr>
          <p:spPr>
            <a:xfrm>
              <a:off x="485251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6"/>
            <p:cNvSpPr/>
            <p:nvPr/>
          </p:nvSpPr>
          <p:spPr>
            <a:xfrm>
              <a:off x="524103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6"/>
            <p:cNvSpPr/>
            <p:nvPr/>
          </p:nvSpPr>
          <p:spPr>
            <a:xfrm>
              <a:off x="562956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6"/>
            <p:cNvSpPr/>
            <p:nvPr/>
          </p:nvSpPr>
          <p:spPr>
            <a:xfrm>
              <a:off x="601808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6"/>
            <p:cNvSpPr/>
            <p:nvPr/>
          </p:nvSpPr>
          <p:spPr>
            <a:xfrm>
              <a:off x="640661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8" name="Shape 48"/>
        <p:cNvGrpSpPr/>
        <p:nvPr/>
      </p:nvGrpSpPr>
      <p:grpSpPr>
        <a:xfrm>
          <a:off x="0" y="0"/>
          <a:ext cx="0" cy="0"/>
          <a:chOff x="0" y="0"/>
          <a:chExt cx="0" cy="0"/>
        </a:xfrm>
      </p:grpSpPr>
      <p:sp>
        <p:nvSpPr>
          <p:cNvPr id="49" name="Google Shape;49;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0" name="Google Shape;50;p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51" name="Google Shape;51;p4"/>
          <p:cNvSpPr/>
          <p:nvPr/>
        </p:nvSpPr>
        <p:spPr>
          <a:xfrm rot="-5400000">
            <a:off x="7886850" y="3886350"/>
            <a:ext cx="1934700" cy="5796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rot="10800000">
            <a:off x="8516475" y="-265150"/>
            <a:ext cx="978000" cy="978000"/>
          </a:xfrm>
          <a:prstGeom prst="ellipse">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 name="Google Shape;53;p4"/>
          <p:cNvGrpSpPr/>
          <p:nvPr/>
        </p:nvGrpSpPr>
        <p:grpSpPr>
          <a:xfrm rot="10800000">
            <a:off x="270525" y="4719588"/>
            <a:ext cx="2205588" cy="299700"/>
            <a:chOff x="4463988" y="165125"/>
            <a:chExt cx="2205588" cy="299700"/>
          </a:xfrm>
        </p:grpSpPr>
        <p:sp>
          <p:nvSpPr>
            <p:cNvPr id="54" name="Google Shape;54;p4"/>
            <p:cNvSpPr/>
            <p:nvPr/>
          </p:nvSpPr>
          <p:spPr>
            <a:xfrm>
              <a:off x="465825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a:off x="504677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543530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582382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621235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660087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446398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485251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a:off x="524103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562956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601808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640661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4"/>
          <p:cNvSpPr/>
          <p:nvPr/>
        </p:nvSpPr>
        <p:spPr>
          <a:xfrm rot="-5400000">
            <a:off x="3555000" y="-3559800"/>
            <a:ext cx="438900" cy="7558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5"/>
          <p:cNvSpPr/>
          <p:nvPr>
            <p:ph idx="2" type="pic"/>
          </p:nvPr>
        </p:nvSpPr>
        <p:spPr>
          <a:xfrm>
            <a:off x="1063825" y="1301699"/>
            <a:ext cx="3142800" cy="1183800"/>
          </a:xfrm>
          <a:prstGeom prst="round2DiagRect">
            <a:avLst>
              <a:gd fmla="val 16667" name="adj1"/>
              <a:gd fmla="val 0" name="adj2"/>
            </a:avLst>
          </a:prstGeom>
          <a:noFill/>
          <a:ln cap="flat" cmpd="sng" w="38100">
            <a:solidFill>
              <a:schemeClr val="accent5"/>
            </a:solidFill>
            <a:prstDash val="solid"/>
            <a:round/>
            <a:headEnd len="sm" w="sm" type="none"/>
            <a:tailEnd len="sm" w="sm" type="none"/>
          </a:ln>
        </p:spPr>
      </p:sp>
      <p:sp>
        <p:nvSpPr>
          <p:cNvPr id="69" name="Google Shape;69;p5"/>
          <p:cNvSpPr/>
          <p:nvPr>
            <p:ph idx="3" type="pic"/>
          </p:nvPr>
        </p:nvSpPr>
        <p:spPr>
          <a:xfrm>
            <a:off x="4718700" y="1301699"/>
            <a:ext cx="3142800" cy="1183800"/>
          </a:xfrm>
          <a:prstGeom prst="round2DiagRect">
            <a:avLst>
              <a:gd fmla="val 16667" name="adj1"/>
              <a:gd fmla="val 0" name="adj2"/>
            </a:avLst>
          </a:prstGeom>
          <a:noFill/>
          <a:ln cap="flat" cmpd="sng" w="38100">
            <a:solidFill>
              <a:schemeClr val="accent5"/>
            </a:solidFill>
            <a:prstDash val="solid"/>
            <a:round/>
            <a:headEnd len="sm" w="sm" type="none"/>
            <a:tailEnd len="sm" w="sm" type="none"/>
          </a:ln>
        </p:spPr>
      </p:sp>
      <p:sp>
        <p:nvSpPr>
          <p:cNvPr id="70" name="Google Shape;70;p5"/>
          <p:cNvSpPr/>
          <p:nvPr/>
        </p:nvSpPr>
        <p:spPr>
          <a:xfrm rot="-5400000">
            <a:off x="4352550" y="347250"/>
            <a:ext cx="438900" cy="9153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rot="5400000">
            <a:off x="-798600" y="793800"/>
            <a:ext cx="2118300" cy="5307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 name="Google Shape;72;p5"/>
          <p:cNvGrpSpPr/>
          <p:nvPr/>
        </p:nvGrpSpPr>
        <p:grpSpPr>
          <a:xfrm rot="5400000">
            <a:off x="7689713" y="1149163"/>
            <a:ext cx="2205588" cy="299700"/>
            <a:chOff x="4463988" y="165125"/>
            <a:chExt cx="2205588" cy="299700"/>
          </a:xfrm>
        </p:grpSpPr>
        <p:sp>
          <p:nvSpPr>
            <p:cNvPr id="73" name="Google Shape;73;p5"/>
            <p:cNvSpPr/>
            <p:nvPr/>
          </p:nvSpPr>
          <p:spPr>
            <a:xfrm>
              <a:off x="46582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50467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a:off x="543530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a:off x="582382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62123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a:off x="66008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a:off x="44639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
            <p:cNvSpPr/>
            <p:nvPr/>
          </p:nvSpPr>
          <p:spPr>
            <a:xfrm>
              <a:off x="48525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
            <p:cNvSpPr/>
            <p:nvPr/>
          </p:nvSpPr>
          <p:spPr>
            <a:xfrm>
              <a:off x="524103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p:nvPr/>
          </p:nvSpPr>
          <p:spPr>
            <a:xfrm>
              <a:off x="562956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
            <p:cNvSpPr/>
            <p:nvPr/>
          </p:nvSpPr>
          <p:spPr>
            <a:xfrm>
              <a:off x="60180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
            <p:cNvSpPr/>
            <p:nvPr/>
          </p:nvSpPr>
          <p:spPr>
            <a:xfrm>
              <a:off x="64066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5"/>
          <p:cNvSpPr/>
          <p:nvPr/>
        </p:nvSpPr>
        <p:spPr>
          <a:xfrm>
            <a:off x="8532850" y="4065500"/>
            <a:ext cx="409500" cy="409500"/>
          </a:xfrm>
          <a:prstGeom prst="ellipse">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txBox="1"/>
          <p:nvPr>
            <p:ph idx="1" type="subTitle"/>
          </p:nvPr>
        </p:nvSpPr>
        <p:spPr>
          <a:xfrm>
            <a:off x="1181425" y="2552350"/>
            <a:ext cx="2907600" cy="4779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000">
                <a:solidFill>
                  <a:schemeClr val="dk1"/>
                </a:solidFill>
                <a:latin typeface="Roboto Medium"/>
                <a:ea typeface="Roboto Medium"/>
                <a:cs typeface="Roboto Medium"/>
                <a:sym typeface="Roboto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7" name="Google Shape;87;p5"/>
          <p:cNvSpPr txBox="1"/>
          <p:nvPr>
            <p:ph idx="4" type="subTitle"/>
          </p:nvPr>
        </p:nvSpPr>
        <p:spPr>
          <a:xfrm>
            <a:off x="4836300" y="2552350"/>
            <a:ext cx="2907600" cy="47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8" name="Google Shape;88;p5"/>
          <p:cNvSpPr txBox="1"/>
          <p:nvPr>
            <p:ph idx="5" type="subTitle"/>
          </p:nvPr>
        </p:nvSpPr>
        <p:spPr>
          <a:xfrm>
            <a:off x="1181425" y="2959050"/>
            <a:ext cx="2907600" cy="157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9" name="Google Shape;89;p5"/>
          <p:cNvSpPr txBox="1"/>
          <p:nvPr>
            <p:ph idx="6" type="subTitle"/>
          </p:nvPr>
        </p:nvSpPr>
        <p:spPr>
          <a:xfrm>
            <a:off x="4836300" y="2959050"/>
            <a:ext cx="2907600" cy="157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0" name="Google Shape;90;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1" name="Shape 91"/>
        <p:cNvGrpSpPr/>
        <p:nvPr/>
      </p:nvGrpSpPr>
      <p:grpSpPr>
        <a:xfrm>
          <a:off x="0" y="0"/>
          <a:ext cx="0" cy="0"/>
          <a:chOff x="0" y="0"/>
          <a:chExt cx="0" cy="0"/>
        </a:xfrm>
      </p:grpSpPr>
      <p:sp>
        <p:nvSpPr>
          <p:cNvPr id="92" name="Google Shape;92;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3" name="Google Shape;93;p6"/>
          <p:cNvSpPr/>
          <p:nvPr/>
        </p:nvSpPr>
        <p:spPr>
          <a:xfrm rot="-5400000">
            <a:off x="4352550" y="347250"/>
            <a:ext cx="438900" cy="9153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rot="5400000">
            <a:off x="-798600" y="793800"/>
            <a:ext cx="2118300" cy="5307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6"/>
          <p:cNvGrpSpPr/>
          <p:nvPr/>
        </p:nvGrpSpPr>
        <p:grpSpPr>
          <a:xfrm rot="5400000">
            <a:off x="7689713" y="3085588"/>
            <a:ext cx="2205588" cy="299700"/>
            <a:chOff x="4463988" y="165125"/>
            <a:chExt cx="2205588" cy="299700"/>
          </a:xfrm>
        </p:grpSpPr>
        <p:sp>
          <p:nvSpPr>
            <p:cNvPr id="96" name="Google Shape;96;p6"/>
            <p:cNvSpPr/>
            <p:nvPr/>
          </p:nvSpPr>
          <p:spPr>
            <a:xfrm>
              <a:off x="46582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50467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543530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582382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2123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6008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44639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48525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24103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a:off x="562956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
            <p:cNvSpPr/>
            <p:nvPr/>
          </p:nvSpPr>
          <p:spPr>
            <a:xfrm>
              <a:off x="60180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
            <p:cNvSpPr/>
            <p:nvPr/>
          </p:nvSpPr>
          <p:spPr>
            <a:xfrm>
              <a:off x="64066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 name="Google Shape;108;p6"/>
          <p:cNvSpPr/>
          <p:nvPr/>
        </p:nvSpPr>
        <p:spPr>
          <a:xfrm>
            <a:off x="8532850" y="196225"/>
            <a:ext cx="409500" cy="409500"/>
          </a:xfrm>
          <a:prstGeom prst="ellipse">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6"/>
          <p:cNvGrpSpPr/>
          <p:nvPr/>
        </p:nvGrpSpPr>
        <p:grpSpPr>
          <a:xfrm>
            <a:off x="779663" y="196213"/>
            <a:ext cx="2205588" cy="299700"/>
            <a:chOff x="4463988" y="165125"/>
            <a:chExt cx="2205588" cy="299700"/>
          </a:xfrm>
        </p:grpSpPr>
        <p:sp>
          <p:nvSpPr>
            <p:cNvPr id="110" name="Google Shape;110;p6"/>
            <p:cNvSpPr/>
            <p:nvPr/>
          </p:nvSpPr>
          <p:spPr>
            <a:xfrm>
              <a:off x="465825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
            <p:cNvSpPr/>
            <p:nvPr/>
          </p:nvSpPr>
          <p:spPr>
            <a:xfrm>
              <a:off x="504677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
            <p:cNvSpPr/>
            <p:nvPr/>
          </p:nvSpPr>
          <p:spPr>
            <a:xfrm>
              <a:off x="543530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
            <p:cNvSpPr/>
            <p:nvPr/>
          </p:nvSpPr>
          <p:spPr>
            <a:xfrm>
              <a:off x="582382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
            <p:cNvSpPr/>
            <p:nvPr/>
          </p:nvSpPr>
          <p:spPr>
            <a:xfrm>
              <a:off x="621235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
            <p:cNvSpPr/>
            <p:nvPr/>
          </p:nvSpPr>
          <p:spPr>
            <a:xfrm>
              <a:off x="660087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
            <p:cNvSpPr/>
            <p:nvPr/>
          </p:nvSpPr>
          <p:spPr>
            <a:xfrm>
              <a:off x="446398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
            <p:cNvSpPr/>
            <p:nvPr/>
          </p:nvSpPr>
          <p:spPr>
            <a:xfrm>
              <a:off x="485251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
            <p:cNvSpPr/>
            <p:nvPr/>
          </p:nvSpPr>
          <p:spPr>
            <a:xfrm>
              <a:off x="524103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6"/>
            <p:cNvSpPr/>
            <p:nvPr/>
          </p:nvSpPr>
          <p:spPr>
            <a:xfrm>
              <a:off x="562956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
            <p:cNvSpPr/>
            <p:nvPr/>
          </p:nvSpPr>
          <p:spPr>
            <a:xfrm>
              <a:off x="601808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
            <p:cNvSpPr/>
            <p:nvPr/>
          </p:nvSpPr>
          <p:spPr>
            <a:xfrm>
              <a:off x="640661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2" name="Shape 122"/>
        <p:cNvGrpSpPr/>
        <p:nvPr/>
      </p:nvGrpSpPr>
      <p:grpSpPr>
        <a:xfrm>
          <a:off x="0" y="0"/>
          <a:ext cx="0" cy="0"/>
          <a:chOff x="0" y="0"/>
          <a:chExt cx="0" cy="0"/>
        </a:xfrm>
      </p:grpSpPr>
      <p:sp>
        <p:nvSpPr>
          <p:cNvPr id="123" name="Google Shape;123;p7"/>
          <p:cNvSpPr/>
          <p:nvPr/>
        </p:nvSpPr>
        <p:spPr>
          <a:xfrm>
            <a:off x="4458400" y="1637600"/>
            <a:ext cx="4685400" cy="3505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flipH="1" rot="10800000">
            <a:off x="0" y="0"/>
            <a:ext cx="2116500" cy="7107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6" name="Google Shape;126;p7"/>
          <p:cNvSpPr txBox="1"/>
          <p:nvPr>
            <p:ph idx="1" type="body"/>
          </p:nvPr>
        </p:nvSpPr>
        <p:spPr>
          <a:xfrm>
            <a:off x="720000" y="1371000"/>
            <a:ext cx="2503800" cy="2998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2"/>
              </a:buClr>
              <a:buSzPts val="1400"/>
              <a:buChar char="●"/>
              <a:defRPr sz="1400">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sp>
        <p:nvSpPr>
          <p:cNvPr id="127" name="Google Shape;127;p7"/>
          <p:cNvSpPr/>
          <p:nvPr>
            <p:ph idx="2" type="pic"/>
          </p:nvPr>
        </p:nvSpPr>
        <p:spPr>
          <a:xfrm>
            <a:off x="4013525" y="1371000"/>
            <a:ext cx="4390800" cy="2998500"/>
          </a:xfrm>
          <a:prstGeom prst="round2DiagRect">
            <a:avLst>
              <a:gd fmla="val 16667" name="adj1"/>
              <a:gd fmla="val 0" name="adj2"/>
            </a:avLst>
          </a:prstGeom>
          <a:noFill/>
          <a:ln cap="flat" cmpd="sng" w="38100">
            <a:solidFill>
              <a:schemeClr val="accent5"/>
            </a:solidFill>
            <a:prstDash val="solid"/>
            <a:round/>
            <a:headEnd len="sm" w="sm" type="none"/>
            <a:tailEnd len="sm" w="sm" type="none"/>
          </a:ln>
        </p:spPr>
      </p:sp>
      <p:grpSp>
        <p:nvGrpSpPr>
          <p:cNvPr id="128" name="Google Shape;128;p7"/>
          <p:cNvGrpSpPr/>
          <p:nvPr/>
        </p:nvGrpSpPr>
        <p:grpSpPr>
          <a:xfrm>
            <a:off x="6662513" y="256263"/>
            <a:ext cx="2205588" cy="299700"/>
            <a:chOff x="4463988" y="165125"/>
            <a:chExt cx="2205588" cy="299700"/>
          </a:xfrm>
        </p:grpSpPr>
        <p:sp>
          <p:nvSpPr>
            <p:cNvPr id="129" name="Google Shape;129;p7"/>
            <p:cNvSpPr/>
            <p:nvPr/>
          </p:nvSpPr>
          <p:spPr>
            <a:xfrm>
              <a:off x="465825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a:off x="504677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p:nvPr/>
          </p:nvSpPr>
          <p:spPr>
            <a:xfrm>
              <a:off x="543530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
            <p:cNvSpPr/>
            <p:nvPr/>
          </p:nvSpPr>
          <p:spPr>
            <a:xfrm>
              <a:off x="582382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p:nvPr/>
          </p:nvSpPr>
          <p:spPr>
            <a:xfrm>
              <a:off x="621235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p:nvPr/>
          </p:nvSpPr>
          <p:spPr>
            <a:xfrm>
              <a:off x="660087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p:nvPr/>
          </p:nvSpPr>
          <p:spPr>
            <a:xfrm>
              <a:off x="446398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
            <p:cNvSpPr/>
            <p:nvPr/>
          </p:nvSpPr>
          <p:spPr>
            <a:xfrm>
              <a:off x="485251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
            <p:cNvSpPr/>
            <p:nvPr/>
          </p:nvSpPr>
          <p:spPr>
            <a:xfrm>
              <a:off x="524103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
            <p:cNvSpPr/>
            <p:nvPr/>
          </p:nvSpPr>
          <p:spPr>
            <a:xfrm>
              <a:off x="562956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
            <p:cNvSpPr/>
            <p:nvPr/>
          </p:nvSpPr>
          <p:spPr>
            <a:xfrm>
              <a:off x="601808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
            <p:cNvSpPr/>
            <p:nvPr/>
          </p:nvSpPr>
          <p:spPr>
            <a:xfrm>
              <a:off x="640661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7"/>
          <p:cNvSpPr/>
          <p:nvPr/>
        </p:nvSpPr>
        <p:spPr>
          <a:xfrm>
            <a:off x="-350475" y="4430650"/>
            <a:ext cx="978000" cy="978000"/>
          </a:xfrm>
          <a:prstGeom prst="ellipse">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2" name="Shape 142"/>
        <p:cNvGrpSpPr/>
        <p:nvPr/>
      </p:nvGrpSpPr>
      <p:grpSpPr>
        <a:xfrm>
          <a:off x="0" y="0"/>
          <a:ext cx="0" cy="0"/>
          <a:chOff x="0" y="0"/>
          <a:chExt cx="0" cy="0"/>
        </a:xfrm>
      </p:grpSpPr>
      <p:sp>
        <p:nvSpPr>
          <p:cNvPr id="143" name="Google Shape;143;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144" name="Google Shape;144;p8"/>
          <p:cNvSpPr/>
          <p:nvPr/>
        </p:nvSpPr>
        <p:spPr>
          <a:xfrm flipH="1" rot="10800000">
            <a:off x="0" y="-25"/>
            <a:ext cx="2116500" cy="4260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50475" y="4430650"/>
            <a:ext cx="978000" cy="978000"/>
          </a:xfrm>
          <a:prstGeom prst="ellipse">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8"/>
          <p:cNvSpPr/>
          <p:nvPr/>
        </p:nvSpPr>
        <p:spPr>
          <a:xfrm rot="10800000">
            <a:off x="8519100" y="0"/>
            <a:ext cx="6249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 name="Google Shape;147;p8"/>
          <p:cNvGrpSpPr/>
          <p:nvPr/>
        </p:nvGrpSpPr>
        <p:grpSpPr>
          <a:xfrm>
            <a:off x="6137788" y="145313"/>
            <a:ext cx="2205588" cy="299700"/>
            <a:chOff x="4463988" y="165125"/>
            <a:chExt cx="2205588" cy="299700"/>
          </a:xfrm>
        </p:grpSpPr>
        <p:sp>
          <p:nvSpPr>
            <p:cNvPr id="148" name="Google Shape;148;p8"/>
            <p:cNvSpPr/>
            <p:nvPr/>
          </p:nvSpPr>
          <p:spPr>
            <a:xfrm>
              <a:off x="465825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504677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
            <p:cNvSpPr/>
            <p:nvPr/>
          </p:nvSpPr>
          <p:spPr>
            <a:xfrm>
              <a:off x="543530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
            <p:cNvSpPr/>
            <p:nvPr/>
          </p:nvSpPr>
          <p:spPr>
            <a:xfrm>
              <a:off x="582382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
            <p:cNvSpPr/>
            <p:nvPr/>
          </p:nvSpPr>
          <p:spPr>
            <a:xfrm>
              <a:off x="621235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660087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
            <p:cNvSpPr/>
            <p:nvPr/>
          </p:nvSpPr>
          <p:spPr>
            <a:xfrm>
              <a:off x="446398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
            <p:cNvSpPr/>
            <p:nvPr/>
          </p:nvSpPr>
          <p:spPr>
            <a:xfrm>
              <a:off x="485251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524103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8"/>
            <p:cNvSpPr/>
            <p:nvPr/>
          </p:nvSpPr>
          <p:spPr>
            <a:xfrm>
              <a:off x="562956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
            <p:cNvSpPr/>
            <p:nvPr/>
          </p:nvSpPr>
          <p:spPr>
            <a:xfrm>
              <a:off x="601808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
            <p:cNvSpPr/>
            <p:nvPr/>
          </p:nvSpPr>
          <p:spPr>
            <a:xfrm>
              <a:off x="640661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0" name="Shape 160"/>
        <p:cNvGrpSpPr/>
        <p:nvPr/>
      </p:nvGrpSpPr>
      <p:grpSpPr>
        <a:xfrm>
          <a:off x="0" y="0"/>
          <a:ext cx="0" cy="0"/>
          <a:chOff x="0" y="0"/>
          <a:chExt cx="0" cy="0"/>
        </a:xfrm>
      </p:grpSpPr>
      <p:sp>
        <p:nvSpPr>
          <p:cNvPr id="161" name="Google Shape;161;p9"/>
          <p:cNvSpPr txBox="1"/>
          <p:nvPr>
            <p:ph type="title"/>
          </p:nvPr>
        </p:nvSpPr>
        <p:spPr>
          <a:xfrm>
            <a:off x="720000" y="367423"/>
            <a:ext cx="77040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2" name="Google Shape;162;p9"/>
          <p:cNvSpPr txBox="1"/>
          <p:nvPr>
            <p:ph idx="1" type="subTitle"/>
          </p:nvPr>
        </p:nvSpPr>
        <p:spPr>
          <a:xfrm>
            <a:off x="2241550" y="1348750"/>
            <a:ext cx="4661100" cy="168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3" name="Google Shape;163;p9"/>
          <p:cNvSpPr/>
          <p:nvPr/>
        </p:nvSpPr>
        <p:spPr>
          <a:xfrm rot="-5400000">
            <a:off x="4352550" y="347250"/>
            <a:ext cx="438900" cy="9153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9"/>
          <p:cNvSpPr/>
          <p:nvPr/>
        </p:nvSpPr>
        <p:spPr>
          <a:xfrm rot="5400000">
            <a:off x="-798600" y="793800"/>
            <a:ext cx="2118300" cy="5307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 name="Google Shape;165;p9"/>
          <p:cNvGrpSpPr/>
          <p:nvPr/>
        </p:nvGrpSpPr>
        <p:grpSpPr>
          <a:xfrm rot="5400000">
            <a:off x="7689713" y="1149163"/>
            <a:ext cx="2205588" cy="299700"/>
            <a:chOff x="4463988" y="165125"/>
            <a:chExt cx="2205588" cy="299700"/>
          </a:xfrm>
        </p:grpSpPr>
        <p:sp>
          <p:nvSpPr>
            <p:cNvPr id="166" name="Google Shape;166;p9"/>
            <p:cNvSpPr/>
            <p:nvPr/>
          </p:nvSpPr>
          <p:spPr>
            <a:xfrm>
              <a:off x="46582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
            <p:cNvSpPr/>
            <p:nvPr/>
          </p:nvSpPr>
          <p:spPr>
            <a:xfrm>
              <a:off x="50467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9"/>
            <p:cNvSpPr/>
            <p:nvPr/>
          </p:nvSpPr>
          <p:spPr>
            <a:xfrm>
              <a:off x="543530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9"/>
            <p:cNvSpPr/>
            <p:nvPr/>
          </p:nvSpPr>
          <p:spPr>
            <a:xfrm>
              <a:off x="582382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9"/>
            <p:cNvSpPr/>
            <p:nvPr/>
          </p:nvSpPr>
          <p:spPr>
            <a:xfrm>
              <a:off x="62123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
            <p:cNvSpPr/>
            <p:nvPr/>
          </p:nvSpPr>
          <p:spPr>
            <a:xfrm>
              <a:off x="66008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9"/>
            <p:cNvSpPr/>
            <p:nvPr/>
          </p:nvSpPr>
          <p:spPr>
            <a:xfrm>
              <a:off x="44639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9"/>
            <p:cNvSpPr/>
            <p:nvPr/>
          </p:nvSpPr>
          <p:spPr>
            <a:xfrm>
              <a:off x="48525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9"/>
            <p:cNvSpPr/>
            <p:nvPr/>
          </p:nvSpPr>
          <p:spPr>
            <a:xfrm>
              <a:off x="524103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9"/>
            <p:cNvSpPr/>
            <p:nvPr/>
          </p:nvSpPr>
          <p:spPr>
            <a:xfrm>
              <a:off x="562956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9"/>
            <p:cNvSpPr/>
            <p:nvPr/>
          </p:nvSpPr>
          <p:spPr>
            <a:xfrm>
              <a:off x="60180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9"/>
            <p:cNvSpPr/>
            <p:nvPr/>
          </p:nvSpPr>
          <p:spPr>
            <a:xfrm>
              <a:off x="64066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 name="Google Shape;178;p9"/>
          <p:cNvSpPr/>
          <p:nvPr/>
        </p:nvSpPr>
        <p:spPr>
          <a:xfrm>
            <a:off x="8532850" y="4065500"/>
            <a:ext cx="409500" cy="409500"/>
          </a:xfrm>
          <a:prstGeom prst="ellipse">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9" name="Shape 179"/>
        <p:cNvGrpSpPr/>
        <p:nvPr/>
      </p:nvGrpSpPr>
      <p:grpSpPr>
        <a:xfrm>
          <a:off x="0" y="0"/>
          <a:ext cx="0" cy="0"/>
          <a:chOff x="0" y="0"/>
          <a:chExt cx="0" cy="0"/>
        </a:xfrm>
      </p:grpSpPr>
      <p:sp>
        <p:nvSpPr>
          <p:cNvPr id="180" name="Google Shape;180;p10"/>
          <p:cNvSpPr txBox="1"/>
          <p:nvPr>
            <p:ph type="title"/>
          </p:nvPr>
        </p:nvSpPr>
        <p:spPr>
          <a:xfrm>
            <a:off x="720000" y="22854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81" name="Google Shape;181;p10"/>
          <p:cNvSpPr/>
          <p:nvPr/>
        </p:nvSpPr>
        <p:spPr>
          <a:xfrm rot="5400000">
            <a:off x="-74550" y="74550"/>
            <a:ext cx="946500" cy="7974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 name="Google Shape;182;p10"/>
          <p:cNvGrpSpPr/>
          <p:nvPr/>
        </p:nvGrpSpPr>
        <p:grpSpPr>
          <a:xfrm>
            <a:off x="1319688" y="237813"/>
            <a:ext cx="2205588" cy="299700"/>
            <a:chOff x="4463988" y="165125"/>
            <a:chExt cx="2205588" cy="299700"/>
          </a:xfrm>
        </p:grpSpPr>
        <p:sp>
          <p:nvSpPr>
            <p:cNvPr id="183" name="Google Shape;183;p10"/>
            <p:cNvSpPr/>
            <p:nvPr/>
          </p:nvSpPr>
          <p:spPr>
            <a:xfrm>
              <a:off x="46582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0"/>
            <p:cNvSpPr/>
            <p:nvPr/>
          </p:nvSpPr>
          <p:spPr>
            <a:xfrm>
              <a:off x="50467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0"/>
            <p:cNvSpPr/>
            <p:nvPr/>
          </p:nvSpPr>
          <p:spPr>
            <a:xfrm>
              <a:off x="543530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0"/>
            <p:cNvSpPr/>
            <p:nvPr/>
          </p:nvSpPr>
          <p:spPr>
            <a:xfrm>
              <a:off x="582382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0"/>
            <p:cNvSpPr/>
            <p:nvPr/>
          </p:nvSpPr>
          <p:spPr>
            <a:xfrm>
              <a:off x="62123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0"/>
            <p:cNvSpPr/>
            <p:nvPr/>
          </p:nvSpPr>
          <p:spPr>
            <a:xfrm>
              <a:off x="66008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0"/>
            <p:cNvSpPr/>
            <p:nvPr/>
          </p:nvSpPr>
          <p:spPr>
            <a:xfrm>
              <a:off x="44639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0"/>
            <p:cNvSpPr/>
            <p:nvPr/>
          </p:nvSpPr>
          <p:spPr>
            <a:xfrm>
              <a:off x="48525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0"/>
            <p:cNvSpPr/>
            <p:nvPr/>
          </p:nvSpPr>
          <p:spPr>
            <a:xfrm>
              <a:off x="524103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0"/>
            <p:cNvSpPr/>
            <p:nvPr/>
          </p:nvSpPr>
          <p:spPr>
            <a:xfrm>
              <a:off x="562956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0"/>
            <p:cNvSpPr/>
            <p:nvPr/>
          </p:nvSpPr>
          <p:spPr>
            <a:xfrm>
              <a:off x="60180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0"/>
            <p:cNvSpPr/>
            <p:nvPr/>
          </p:nvSpPr>
          <p:spPr>
            <a:xfrm>
              <a:off x="64066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 name="Google Shape;195;p10"/>
          <p:cNvSpPr/>
          <p:nvPr/>
        </p:nvSpPr>
        <p:spPr>
          <a:xfrm rot="10800000">
            <a:off x="8516475" y="-265150"/>
            <a:ext cx="978000" cy="978000"/>
          </a:xfrm>
          <a:prstGeom prst="ellipse">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0"/>
          <p:cNvSpPr/>
          <p:nvPr/>
        </p:nvSpPr>
        <p:spPr>
          <a:xfrm rot="-5400000">
            <a:off x="4352550" y="347250"/>
            <a:ext cx="438900" cy="9153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Roboto Medium"/>
              <a:buNone/>
              <a:defRPr sz="3500">
                <a:solidFill>
                  <a:schemeClr val="dk1"/>
                </a:solidFill>
                <a:latin typeface="Roboto Medium"/>
                <a:ea typeface="Roboto Medium"/>
                <a:cs typeface="Roboto Medium"/>
                <a:sym typeface="Roboto Medium"/>
              </a:defRPr>
            </a:lvl1pPr>
            <a:lvl2pPr lvl="1" rtl="0">
              <a:spcBef>
                <a:spcPts val="0"/>
              </a:spcBef>
              <a:spcAft>
                <a:spcPts val="0"/>
              </a:spcAft>
              <a:buClr>
                <a:schemeClr val="dk1"/>
              </a:buClr>
              <a:buSzPts val="3500"/>
              <a:buFont typeface="Roboto"/>
              <a:buNone/>
              <a:defRPr sz="3500">
                <a:solidFill>
                  <a:schemeClr val="dk1"/>
                </a:solidFill>
                <a:latin typeface="Roboto"/>
                <a:ea typeface="Roboto"/>
                <a:cs typeface="Roboto"/>
                <a:sym typeface="Roboto"/>
              </a:defRPr>
            </a:lvl2pPr>
            <a:lvl3pPr lvl="2" rtl="0">
              <a:spcBef>
                <a:spcPts val="0"/>
              </a:spcBef>
              <a:spcAft>
                <a:spcPts val="0"/>
              </a:spcAft>
              <a:buClr>
                <a:schemeClr val="dk1"/>
              </a:buClr>
              <a:buSzPts val="3500"/>
              <a:buFont typeface="Roboto"/>
              <a:buNone/>
              <a:defRPr sz="3500">
                <a:solidFill>
                  <a:schemeClr val="dk1"/>
                </a:solidFill>
                <a:latin typeface="Roboto"/>
                <a:ea typeface="Roboto"/>
                <a:cs typeface="Roboto"/>
                <a:sym typeface="Roboto"/>
              </a:defRPr>
            </a:lvl3pPr>
            <a:lvl4pPr lvl="3" rtl="0">
              <a:spcBef>
                <a:spcPts val="0"/>
              </a:spcBef>
              <a:spcAft>
                <a:spcPts val="0"/>
              </a:spcAft>
              <a:buClr>
                <a:schemeClr val="dk1"/>
              </a:buClr>
              <a:buSzPts val="3500"/>
              <a:buFont typeface="Roboto"/>
              <a:buNone/>
              <a:defRPr sz="3500">
                <a:solidFill>
                  <a:schemeClr val="dk1"/>
                </a:solidFill>
                <a:latin typeface="Roboto"/>
                <a:ea typeface="Roboto"/>
                <a:cs typeface="Roboto"/>
                <a:sym typeface="Roboto"/>
              </a:defRPr>
            </a:lvl4pPr>
            <a:lvl5pPr lvl="4" rtl="0">
              <a:spcBef>
                <a:spcPts val="0"/>
              </a:spcBef>
              <a:spcAft>
                <a:spcPts val="0"/>
              </a:spcAft>
              <a:buClr>
                <a:schemeClr val="dk1"/>
              </a:buClr>
              <a:buSzPts val="3500"/>
              <a:buFont typeface="Roboto"/>
              <a:buNone/>
              <a:defRPr sz="3500">
                <a:solidFill>
                  <a:schemeClr val="dk1"/>
                </a:solidFill>
                <a:latin typeface="Roboto"/>
                <a:ea typeface="Roboto"/>
                <a:cs typeface="Roboto"/>
                <a:sym typeface="Roboto"/>
              </a:defRPr>
            </a:lvl5pPr>
            <a:lvl6pPr lvl="5" rtl="0">
              <a:spcBef>
                <a:spcPts val="0"/>
              </a:spcBef>
              <a:spcAft>
                <a:spcPts val="0"/>
              </a:spcAft>
              <a:buClr>
                <a:schemeClr val="dk1"/>
              </a:buClr>
              <a:buSzPts val="3500"/>
              <a:buFont typeface="Roboto"/>
              <a:buNone/>
              <a:defRPr sz="3500">
                <a:solidFill>
                  <a:schemeClr val="dk1"/>
                </a:solidFill>
                <a:latin typeface="Roboto"/>
                <a:ea typeface="Roboto"/>
                <a:cs typeface="Roboto"/>
                <a:sym typeface="Roboto"/>
              </a:defRPr>
            </a:lvl6pPr>
            <a:lvl7pPr lvl="6" rtl="0">
              <a:spcBef>
                <a:spcPts val="0"/>
              </a:spcBef>
              <a:spcAft>
                <a:spcPts val="0"/>
              </a:spcAft>
              <a:buClr>
                <a:schemeClr val="dk1"/>
              </a:buClr>
              <a:buSzPts val="3500"/>
              <a:buFont typeface="Roboto"/>
              <a:buNone/>
              <a:defRPr sz="3500">
                <a:solidFill>
                  <a:schemeClr val="dk1"/>
                </a:solidFill>
                <a:latin typeface="Roboto"/>
                <a:ea typeface="Roboto"/>
                <a:cs typeface="Roboto"/>
                <a:sym typeface="Roboto"/>
              </a:defRPr>
            </a:lvl7pPr>
            <a:lvl8pPr lvl="7" rtl="0">
              <a:spcBef>
                <a:spcPts val="0"/>
              </a:spcBef>
              <a:spcAft>
                <a:spcPts val="0"/>
              </a:spcAft>
              <a:buClr>
                <a:schemeClr val="dk1"/>
              </a:buClr>
              <a:buSzPts val="3500"/>
              <a:buFont typeface="Roboto"/>
              <a:buNone/>
              <a:defRPr sz="3500">
                <a:solidFill>
                  <a:schemeClr val="dk1"/>
                </a:solidFill>
                <a:latin typeface="Roboto"/>
                <a:ea typeface="Roboto"/>
                <a:cs typeface="Roboto"/>
                <a:sym typeface="Roboto"/>
              </a:defRPr>
            </a:lvl8pPr>
            <a:lvl9pPr lvl="8" rtl="0">
              <a:spcBef>
                <a:spcPts val="0"/>
              </a:spcBef>
              <a:spcAft>
                <a:spcPts val="0"/>
              </a:spcAft>
              <a:buClr>
                <a:schemeClr val="dk1"/>
              </a:buClr>
              <a:buSzPts val="3500"/>
              <a:buFont typeface="Roboto"/>
              <a:buNone/>
              <a:defRPr sz="35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accent2"/>
              </a:buClr>
              <a:buSzPts val="1400"/>
              <a:buFont typeface="Roboto"/>
              <a:buChar char="●"/>
              <a:defRPr>
                <a:solidFill>
                  <a:schemeClr val="accent2"/>
                </a:solidFill>
                <a:latin typeface="Roboto"/>
                <a:ea typeface="Roboto"/>
                <a:cs typeface="Roboto"/>
                <a:sym typeface="Roboto"/>
              </a:defRPr>
            </a:lvl1pPr>
            <a:lvl2pPr indent="-317500" lvl="1" marL="914400">
              <a:lnSpc>
                <a:spcPct val="100000"/>
              </a:lnSpc>
              <a:spcBef>
                <a:spcPts val="1600"/>
              </a:spcBef>
              <a:spcAft>
                <a:spcPts val="0"/>
              </a:spcAft>
              <a:buClr>
                <a:schemeClr val="accent2"/>
              </a:buClr>
              <a:buSzPts val="1400"/>
              <a:buFont typeface="Roboto"/>
              <a:buChar char="○"/>
              <a:defRPr>
                <a:solidFill>
                  <a:schemeClr val="accent2"/>
                </a:solidFill>
                <a:latin typeface="Roboto"/>
                <a:ea typeface="Roboto"/>
                <a:cs typeface="Roboto"/>
                <a:sym typeface="Roboto"/>
              </a:defRPr>
            </a:lvl2pPr>
            <a:lvl3pPr indent="-317500" lvl="2" marL="1371600">
              <a:lnSpc>
                <a:spcPct val="100000"/>
              </a:lnSpc>
              <a:spcBef>
                <a:spcPts val="1600"/>
              </a:spcBef>
              <a:spcAft>
                <a:spcPts val="0"/>
              </a:spcAft>
              <a:buClr>
                <a:schemeClr val="accent2"/>
              </a:buClr>
              <a:buSzPts val="1400"/>
              <a:buFont typeface="Roboto"/>
              <a:buChar char="■"/>
              <a:defRPr>
                <a:solidFill>
                  <a:schemeClr val="accent2"/>
                </a:solidFill>
                <a:latin typeface="Roboto"/>
                <a:ea typeface="Roboto"/>
                <a:cs typeface="Roboto"/>
                <a:sym typeface="Roboto"/>
              </a:defRPr>
            </a:lvl3pPr>
            <a:lvl4pPr indent="-317500" lvl="3" marL="1828800">
              <a:lnSpc>
                <a:spcPct val="100000"/>
              </a:lnSpc>
              <a:spcBef>
                <a:spcPts val="1600"/>
              </a:spcBef>
              <a:spcAft>
                <a:spcPts val="0"/>
              </a:spcAft>
              <a:buClr>
                <a:schemeClr val="accent2"/>
              </a:buClr>
              <a:buSzPts val="1400"/>
              <a:buFont typeface="Roboto"/>
              <a:buChar char="●"/>
              <a:defRPr>
                <a:solidFill>
                  <a:schemeClr val="accent2"/>
                </a:solidFill>
                <a:latin typeface="Roboto"/>
                <a:ea typeface="Roboto"/>
                <a:cs typeface="Roboto"/>
                <a:sym typeface="Roboto"/>
              </a:defRPr>
            </a:lvl4pPr>
            <a:lvl5pPr indent="-317500" lvl="4" marL="2286000">
              <a:lnSpc>
                <a:spcPct val="100000"/>
              </a:lnSpc>
              <a:spcBef>
                <a:spcPts val="1600"/>
              </a:spcBef>
              <a:spcAft>
                <a:spcPts val="0"/>
              </a:spcAft>
              <a:buClr>
                <a:schemeClr val="accent2"/>
              </a:buClr>
              <a:buSzPts val="1400"/>
              <a:buFont typeface="Roboto"/>
              <a:buChar char="○"/>
              <a:defRPr>
                <a:solidFill>
                  <a:schemeClr val="accent2"/>
                </a:solidFill>
                <a:latin typeface="Roboto"/>
                <a:ea typeface="Roboto"/>
                <a:cs typeface="Roboto"/>
                <a:sym typeface="Roboto"/>
              </a:defRPr>
            </a:lvl5pPr>
            <a:lvl6pPr indent="-317500" lvl="5" marL="2743200">
              <a:lnSpc>
                <a:spcPct val="100000"/>
              </a:lnSpc>
              <a:spcBef>
                <a:spcPts val="1600"/>
              </a:spcBef>
              <a:spcAft>
                <a:spcPts val="0"/>
              </a:spcAft>
              <a:buClr>
                <a:schemeClr val="accent2"/>
              </a:buClr>
              <a:buSzPts val="1400"/>
              <a:buFont typeface="Roboto"/>
              <a:buChar char="■"/>
              <a:defRPr>
                <a:solidFill>
                  <a:schemeClr val="accent2"/>
                </a:solidFill>
                <a:latin typeface="Roboto"/>
                <a:ea typeface="Roboto"/>
                <a:cs typeface="Roboto"/>
                <a:sym typeface="Roboto"/>
              </a:defRPr>
            </a:lvl6pPr>
            <a:lvl7pPr indent="-317500" lvl="6" marL="3200400">
              <a:lnSpc>
                <a:spcPct val="100000"/>
              </a:lnSpc>
              <a:spcBef>
                <a:spcPts val="1600"/>
              </a:spcBef>
              <a:spcAft>
                <a:spcPts val="0"/>
              </a:spcAft>
              <a:buClr>
                <a:schemeClr val="accent2"/>
              </a:buClr>
              <a:buSzPts val="1400"/>
              <a:buFont typeface="Roboto"/>
              <a:buChar char="●"/>
              <a:defRPr>
                <a:solidFill>
                  <a:schemeClr val="accent2"/>
                </a:solidFill>
                <a:latin typeface="Roboto"/>
                <a:ea typeface="Roboto"/>
                <a:cs typeface="Roboto"/>
                <a:sym typeface="Roboto"/>
              </a:defRPr>
            </a:lvl7pPr>
            <a:lvl8pPr indent="-317500" lvl="7" marL="3657600">
              <a:lnSpc>
                <a:spcPct val="100000"/>
              </a:lnSpc>
              <a:spcBef>
                <a:spcPts val="1600"/>
              </a:spcBef>
              <a:spcAft>
                <a:spcPts val="0"/>
              </a:spcAft>
              <a:buClr>
                <a:schemeClr val="accent2"/>
              </a:buClr>
              <a:buSzPts val="1400"/>
              <a:buFont typeface="Roboto"/>
              <a:buChar char="○"/>
              <a:defRPr>
                <a:solidFill>
                  <a:schemeClr val="accent2"/>
                </a:solidFill>
                <a:latin typeface="Roboto"/>
                <a:ea typeface="Roboto"/>
                <a:cs typeface="Roboto"/>
                <a:sym typeface="Roboto"/>
              </a:defRPr>
            </a:lvl8pPr>
            <a:lvl9pPr indent="-317500" lvl="8" marL="4114800">
              <a:lnSpc>
                <a:spcPct val="100000"/>
              </a:lnSpc>
              <a:spcBef>
                <a:spcPts val="1600"/>
              </a:spcBef>
              <a:spcAft>
                <a:spcPts val="1600"/>
              </a:spcAft>
              <a:buClr>
                <a:schemeClr val="accent2"/>
              </a:buClr>
              <a:buSzPts val="1400"/>
              <a:buFont typeface="Roboto"/>
              <a:buChar char="■"/>
              <a:defRPr>
                <a:solidFill>
                  <a:schemeClr val="accent2"/>
                </a:solidFill>
                <a:latin typeface="Roboto"/>
                <a:ea typeface="Roboto"/>
                <a:cs typeface="Roboto"/>
                <a:sym typeface="Roboto"/>
              </a:defRPr>
            </a:lvl9pPr>
          </a:lstStyle>
          <a:p/>
        </p:txBody>
      </p:sp>
      <p:sp>
        <p:nvSpPr>
          <p:cNvPr id="8" name="Google Shape;8;p1"/>
          <p:cNvSpPr txBox="1"/>
          <p:nvPr>
            <p:ph idx="12" type="sldNum"/>
          </p:nvPr>
        </p:nvSpPr>
        <p:spPr>
          <a:xfrm>
            <a:off x="8404384" y="46736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dk2"/>
                </a:solidFill>
                <a:latin typeface="Bebas Neue"/>
                <a:ea typeface="Bebas Neue"/>
                <a:cs typeface="Bebas Neue"/>
                <a:sym typeface="Bebas Neue"/>
              </a:defRPr>
            </a:lvl1pPr>
            <a:lvl2pPr lvl="1" rtl="0" algn="r">
              <a:buNone/>
              <a:defRPr sz="1300">
                <a:solidFill>
                  <a:schemeClr val="dk2"/>
                </a:solidFill>
                <a:latin typeface="Bebas Neue"/>
                <a:ea typeface="Bebas Neue"/>
                <a:cs typeface="Bebas Neue"/>
                <a:sym typeface="Bebas Neue"/>
              </a:defRPr>
            </a:lvl2pPr>
            <a:lvl3pPr lvl="2" rtl="0" algn="r">
              <a:buNone/>
              <a:defRPr sz="1300">
                <a:solidFill>
                  <a:schemeClr val="dk2"/>
                </a:solidFill>
                <a:latin typeface="Bebas Neue"/>
                <a:ea typeface="Bebas Neue"/>
                <a:cs typeface="Bebas Neue"/>
                <a:sym typeface="Bebas Neue"/>
              </a:defRPr>
            </a:lvl3pPr>
            <a:lvl4pPr lvl="3" rtl="0" algn="r">
              <a:buNone/>
              <a:defRPr sz="1300">
                <a:solidFill>
                  <a:schemeClr val="dk2"/>
                </a:solidFill>
                <a:latin typeface="Bebas Neue"/>
                <a:ea typeface="Bebas Neue"/>
                <a:cs typeface="Bebas Neue"/>
                <a:sym typeface="Bebas Neue"/>
              </a:defRPr>
            </a:lvl4pPr>
            <a:lvl5pPr lvl="4" rtl="0" algn="r">
              <a:buNone/>
              <a:defRPr sz="1300">
                <a:solidFill>
                  <a:schemeClr val="dk2"/>
                </a:solidFill>
                <a:latin typeface="Bebas Neue"/>
                <a:ea typeface="Bebas Neue"/>
                <a:cs typeface="Bebas Neue"/>
                <a:sym typeface="Bebas Neue"/>
              </a:defRPr>
            </a:lvl5pPr>
            <a:lvl6pPr lvl="5" rtl="0" algn="r">
              <a:buNone/>
              <a:defRPr sz="1300">
                <a:solidFill>
                  <a:schemeClr val="dk2"/>
                </a:solidFill>
                <a:latin typeface="Bebas Neue"/>
                <a:ea typeface="Bebas Neue"/>
                <a:cs typeface="Bebas Neue"/>
                <a:sym typeface="Bebas Neue"/>
              </a:defRPr>
            </a:lvl6pPr>
            <a:lvl7pPr lvl="6" rtl="0" algn="r">
              <a:buNone/>
              <a:defRPr sz="1300">
                <a:solidFill>
                  <a:schemeClr val="dk2"/>
                </a:solidFill>
                <a:latin typeface="Bebas Neue"/>
                <a:ea typeface="Bebas Neue"/>
                <a:cs typeface="Bebas Neue"/>
                <a:sym typeface="Bebas Neue"/>
              </a:defRPr>
            </a:lvl7pPr>
            <a:lvl8pPr lvl="7" rtl="0" algn="r">
              <a:buNone/>
              <a:defRPr sz="1300">
                <a:solidFill>
                  <a:schemeClr val="dk2"/>
                </a:solidFill>
                <a:latin typeface="Bebas Neue"/>
                <a:ea typeface="Bebas Neue"/>
                <a:cs typeface="Bebas Neue"/>
                <a:sym typeface="Bebas Neue"/>
              </a:defRPr>
            </a:lvl8pPr>
            <a:lvl9pPr lvl="8" rtl="0" algn="r">
              <a:buNone/>
              <a:defRPr sz="1300">
                <a:solidFill>
                  <a:schemeClr val="dk2"/>
                </a:solidFill>
                <a:latin typeface="Bebas Neue"/>
                <a:ea typeface="Bebas Neue"/>
                <a:cs typeface="Bebas Neue"/>
                <a:sym typeface="Bebas Neu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2.png"/><Relationship Id="rId6"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2.png"/><Relationship Id="rId7"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27"/>
          <p:cNvSpPr txBox="1"/>
          <p:nvPr>
            <p:ph type="ctrTitle"/>
          </p:nvPr>
        </p:nvSpPr>
        <p:spPr>
          <a:xfrm>
            <a:off x="2526627" y="841350"/>
            <a:ext cx="6287100" cy="261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Roboto Medium"/>
                <a:ea typeface="Roboto Medium"/>
                <a:cs typeface="Roboto Medium"/>
                <a:sym typeface="Roboto Medium"/>
              </a:rPr>
              <a:t>Activity Diagram</a:t>
            </a:r>
            <a:endParaRPr>
              <a:solidFill>
                <a:schemeClr val="accent3"/>
              </a:solidFill>
              <a:latin typeface="Roboto Black"/>
              <a:ea typeface="Roboto Black"/>
              <a:cs typeface="Roboto Black"/>
              <a:sym typeface="Roboto Black"/>
            </a:endParaRPr>
          </a:p>
        </p:txBody>
      </p:sp>
      <p:sp>
        <p:nvSpPr>
          <p:cNvPr id="500" name="Google Shape;500;p27"/>
          <p:cNvSpPr txBox="1"/>
          <p:nvPr>
            <p:ph idx="1" type="subTitle"/>
          </p:nvPr>
        </p:nvSpPr>
        <p:spPr>
          <a:xfrm>
            <a:off x="3899775" y="3792925"/>
            <a:ext cx="4529100" cy="40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Rr Octanty Mulianingtyas, S.Kom, M.Sc</a:t>
            </a:r>
            <a:endParaRPr/>
          </a:p>
        </p:txBody>
      </p:sp>
      <p:sp>
        <p:nvSpPr>
          <p:cNvPr id="501" name="Google Shape;501;p27"/>
          <p:cNvSpPr/>
          <p:nvPr/>
        </p:nvSpPr>
        <p:spPr>
          <a:xfrm>
            <a:off x="7763500" y="3913000"/>
            <a:ext cx="665400" cy="665400"/>
          </a:xfrm>
          <a:prstGeom prst="ellipse">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7"/>
          <p:cNvSpPr/>
          <p:nvPr/>
        </p:nvSpPr>
        <p:spPr>
          <a:xfrm>
            <a:off x="3170875" y="535000"/>
            <a:ext cx="409500" cy="409500"/>
          </a:xfrm>
          <a:prstGeom prst="ellipse">
            <a:avLst/>
          </a:prstGeom>
          <a:solidFill>
            <a:schemeClr val="lt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36"/>
          <p:cNvSpPr txBox="1"/>
          <p:nvPr>
            <p:ph type="title"/>
          </p:nvPr>
        </p:nvSpPr>
        <p:spPr>
          <a:xfrm>
            <a:off x="72000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Activity Diagram</a:t>
            </a:r>
            <a:endParaRPr sz="3000"/>
          </a:p>
        </p:txBody>
      </p:sp>
      <p:sp>
        <p:nvSpPr>
          <p:cNvPr id="592" name="Google Shape;592;p36"/>
          <p:cNvSpPr/>
          <p:nvPr/>
        </p:nvSpPr>
        <p:spPr>
          <a:xfrm>
            <a:off x="8019400" y="1152425"/>
            <a:ext cx="409500" cy="409500"/>
          </a:xfrm>
          <a:prstGeom prst="ellipse">
            <a:avLst/>
          </a:prstGeom>
          <a:solidFill>
            <a:schemeClr val="lt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6"/>
          <p:cNvSpPr txBox="1"/>
          <p:nvPr/>
        </p:nvSpPr>
        <p:spPr>
          <a:xfrm>
            <a:off x="480450" y="490675"/>
            <a:ext cx="81831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t/>
            </a:r>
            <a:endParaRPr sz="1900"/>
          </a:p>
        </p:txBody>
      </p:sp>
      <p:sp>
        <p:nvSpPr>
          <p:cNvPr id="594" name="Google Shape;594;p36"/>
          <p:cNvSpPr txBox="1"/>
          <p:nvPr/>
        </p:nvSpPr>
        <p:spPr>
          <a:xfrm>
            <a:off x="394950" y="1014475"/>
            <a:ext cx="8500200" cy="492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2000">
              <a:solidFill>
                <a:schemeClr val="dk1"/>
              </a:solidFill>
            </a:endParaRPr>
          </a:p>
        </p:txBody>
      </p:sp>
      <p:sp>
        <p:nvSpPr>
          <p:cNvPr id="595" name="Google Shape;595;p36"/>
          <p:cNvSpPr txBox="1"/>
          <p:nvPr/>
        </p:nvSpPr>
        <p:spPr>
          <a:xfrm>
            <a:off x="2440900" y="941525"/>
            <a:ext cx="5119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Memisahkan organisasi bisnis yang bertanggung jawab terhadap aktivitas yang terjadi. Sebuah cara mengelompokan aktivitas berdasarkan aktor</a:t>
            </a:r>
            <a:endParaRPr/>
          </a:p>
        </p:txBody>
      </p:sp>
      <p:sp>
        <p:nvSpPr>
          <p:cNvPr id="596" name="Google Shape;596;p3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97" name="Google Shape;597;p36"/>
          <p:cNvSpPr txBox="1"/>
          <p:nvPr/>
        </p:nvSpPr>
        <p:spPr>
          <a:xfrm>
            <a:off x="2308150" y="3496588"/>
            <a:ext cx="640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598" name="Google Shape;598;p36"/>
          <p:cNvPicPr preferRelativeResize="0"/>
          <p:nvPr/>
        </p:nvPicPr>
        <p:blipFill>
          <a:blip r:embed="rId3">
            <a:alphaModFix/>
          </a:blip>
          <a:stretch>
            <a:fillRect/>
          </a:stretch>
        </p:blipFill>
        <p:spPr>
          <a:xfrm>
            <a:off x="123900" y="804600"/>
            <a:ext cx="2022125" cy="167440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37"/>
          <p:cNvSpPr txBox="1"/>
          <p:nvPr>
            <p:ph idx="2" type="title"/>
          </p:nvPr>
        </p:nvSpPr>
        <p:spPr>
          <a:xfrm>
            <a:off x="1824900" y="1729950"/>
            <a:ext cx="18297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r>
              <a:rPr lang="en"/>
              <a:t>.</a:t>
            </a:r>
            <a:endParaRPr/>
          </a:p>
        </p:txBody>
      </p:sp>
      <p:sp>
        <p:nvSpPr>
          <p:cNvPr id="604" name="Google Shape;604;p37"/>
          <p:cNvSpPr txBox="1"/>
          <p:nvPr>
            <p:ph type="title"/>
          </p:nvPr>
        </p:nvSpPr>
        <p:spPr>
          <a:xfrm>
            <a:off x="643875" y="3554850"/>
            <a:ext cx="40494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Contoh Activity Diagram</a:t>
            </a:r>
            <a:endParaRPr/>
          </a:p>
        </p:txBody>
      </p:sp>
      <p:sp>
        <p:nvSpPr>
          <p:cNvPr id="605" name="Google Shape;605;p37"/>
          <p:cNvSpPr/>
          <p:nvPr/>
        </p:nvSpPr>
        <p:spPr>
          <a:xfrm>
            <a:off x="4930500" y="4168950"/>
            <a:ext cx="409500" cy="409500"/>
          </a:xfrm>
          <a:prstGeom prst="ellipse">
            <a:avLst/>
          </a:prstGeom>
          <a:solidFill>
            <a:schemeClr val="lt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7"/>
          <p:cNvSpPr/>
          <p:nvPr/>
        </p:nvSpPr>
        <p:spPr>
          <a:xfrm>
            <a:off x="8224150" y="565050"/>
            <a:ext cx="409500" cy="409500"/>
          </a:xfrm>
          <a:prstGeom prst="ellipse">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38"/>
          <p:cNvSpPr txBox="1"/>
          <p:nvPr>
            <p:ph type="title"/>
          </p:nvPr>
        </p:nvSpPr>
        <p:spPr>
          <a:xfrm>
            <a:off x="1888325"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Contoh </a:t>
            </a:r>
            <a:r>
              <a:rPr lang="en" sz="3000"/>
              <a:t>Activity Diagram</a:t>
            </a:r>
            <a:endParaRPr sz="3000"/>
          </a:p>
        </p:txBody>
      </p:sp>
      <p:sp>
        <p:nvSpPr>
          <p:cNvPr id="612" name="Google Shape;612;p38"/>
          <p:cNvSpPr/>
          <p:nvPr/>
        </p:nvSpPr>
        <p:spPr>
          <a:xfrm>
            <a:off x="8019400" y="1152425"/>
            <a:ext cx="409500" cy="409500"/>
          </a:xfrm>
          <a:prstGeom prst="ellipse">
            <a:avLst/>
          </a:prstGeom>
          <a:solidFill>
            <a:schemeClr val="lt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8"/>
          <p:cNvSpPr txBox="1"/>
          <p:nvPr/>
        </p:nvSpPr>
        <p:spPr>
          <a:xfrm>
            <a:off x="480450" y="490675"/>
            <a:ext cx="81831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t/>
            </a:r>
            <a:endParaRPr sz="1900"/>
          </a:p>
        </p:txBody>
      </p:sp>
      <p:sp>
        <p:nvSpPr>
          <p:cNvPr id="614" name="Google Shape;614;p38"/>
          <p:cNvSpPr txBox="1"/>
          <p:nvPr/>
        </p:nvSpPr>
        <p:spPr>
          <a:xfrm>
            <a:off x="394950" y="1014475"/>
            <a:ext cx="8500200" cy="492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2000">
              <a:solidFill>
                <a:schemeClr val="dk1"/>
              </a:solidFill>
            </a:endParaRPr>
          </a:p>
        </p:txBody>
      </p:sp>
      <p:sp>
        <p:nvSpPr>
          <p:cNvPr id="615" name="Google Shape;615;p38"/>
          <p:cNvSpPr txBox="1"/>
          <p:nvPr/>
        </p:nvSpPr>
        <p:spPr>
          <a:xfrm>
            <a:off x="3543750" y="572700"/>
            <a:ext cx="5119800" cy="504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Activity Diagram ini dari Use Case Membeli Tiket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Kegiatan dimulai oleh </a:t>
            </a:r>
            <a:r>
              <a:rPr i="1" lang="en" sz="1600"/>
              <a:t>Commuter Actor </a:t>
            </a:r>
            <a:r>
              <a:rPr lang="en" sz="1600"/>
              <a:t>yang perlu membeli tiket. Mesin penjual tiket akan meminta informasi perjalanan dari Commuter. Informasi ini akan mencakup jumlah dan jenis tiket, misalnya apakah itu tiket bulanan, tiket sekali jalan atau tiket pulang-pergi, nomor rute, nomor tujuan atau zona, dll.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Berdasarkan mesin penjual tiket info perjalanan yang disediakan akan menghitung total pembayaran dan meminta opsi pembayaran. Opsi-opsi itu termasuk pembayaran dengan uang tunai, atau dengan kartu kredit atau kartu debit. Jika pembayaran dengan kartu dipilih oleh Commuter, aktor lain, yaitu Bank akan berpartisipasi dalam aktivitas dengan mengotorisasi pembayaran.</a:t>
            </a:r>
            <a:endParaRPr sz="16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16" name="Google Shape;616;p38"/>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17" name="Google Shape;617;p38"/>
          <p:cNvSpPr txBox="1"/>
          <p:nvPr/>
        </p:nvSpPr>
        <p:spPr>
          <a:xfrm>
            <a:off x="2308150" y="3496588"/>
            <a:ext cx="640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618" name="Google Shape;618;p38"/>
          <p:cNvPicPr preferRelativeResize="0"/>
          <p:nvPr/>
        </p:nvPicPr>
        <p:blipFill>
          <a:blip r:embed="rId3">
            <a:alphaModFix/>
          </a:blip>
          <a:stretch>
            <a:fillRect/>
          </a:stretch>
        </p:blipFill>
        <p:spPr>
          <a:xfrm>
            <a:off x="134763" y="31850"/>
            <a:ext cx="2730471" cy="5079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39"/>
          <p:cNvSpPr txBox="1"/>
          <p:nvPr>
            <p:ph type="title"/>
          </p:nvPr>
        </p:nvSpPr>
        <p:spPr>
          <a:xfrm>
            <a:off x="72000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RMO Tradeshow System </a:t>
            </a:r>
            <a:endParaRPr sz="3000"/>
          </a:p>
        </p:txBody>
      </p:sp>
      <p:sp>
        <p:nvSpPr>
          <p:cNvPr id="624" name="Google Shape;624;p39"/>
          <p:cNvSpPr/>
          <p:nvPr/>
        </p:nvSpPr>
        <p:spPr>
          <a:xfrm>
            <a:off x="8019400" y="1152425"/>
            <a:ext cx="409500" cy="409500"/>
          </a:xfrm>
          <a:prstGeom prst="ellipse">
            <a:avLst/>
          </a:prstGeom>
          <a:solidFill>
            <a:schemeClr val="lt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9"/>
          <p:cNvSpPr txBox="1"/>
          <p:nvPr/>
        </p:nvSpPr>
        <p:spPr>
          <a:xfrm>
            <a:off x="480450" y="490675"/>
            <a:ext cx="81831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t/>
            </a:r>
            <a:endParaRPr sz="1900"/>
          </a:p>
        </p:txBody>
      </p:sp>
      <p:sp>
        <p:nvSpPr>
          <p:cNvPr id="626" name="Google Shape;626;p39"/>
          <p:cNvSpPr txBox="1"/>
          <p:nvPr/>
        </p:nvSpPr>
        <p:spPr>
          <a:xfrm>
            <a:off x="394950" y="1014475"/>
            <a:ext cx="8500200" cy="492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2000">
              <a:solidFill>
                <a:schemeClr val="dk1"/>
              </a:solidFill>
            </a:endParaRPr>
          </a:p>
        </p:txBody>
      </p:sp>
      <p:sp>
        <p:nvSpPr>
          <p:cNvPr id="627" name="Google Shape;627;p39"/>
          <p:cNvSpPr txBox="1"/>
          <p:nvPr/>
        </p:nvSpPr>
        <p:spPr>
          <a:xfrm>
            <a:off x="2440900" y="941525"/>
            <a:ext cx="511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28" name="Google Shape;628;p3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29" name="Google Shape;629;p39"/>
          <p:cNvSpPr txBox="1"/>
          <p:nvPr/>
        </p:nvSpPr>
        <p:spPr>
          <a:xfrm>
            <a:off x="2308150" y="3496588"/>
            <a:ext cx="640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30" name="Google Shape;630;p39"/>
          <p:cNvSpPr txBox="1"/>
          <p:nvPr/>
        </p:nvSpPr>
        <p:spPr>
          <a:xfrm>
            <a:off x="720000" y="1078650"/>
            <a:ext cx="74772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Problem Description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Trade shows have become an important information source for new products, new fashions, and new fabrics. In addition to the large providers of outdoor clothing and fabrics, there are many smaller providers. It is important for RMO to capture information about these suppliers while the trade show is in progress. It is also important to obtain information about specific merchandise products that RMO plans to purchase. Additionally, if quality photographs of the products can be obtained while at the trade show, then the creation of online product pages is greatly facilitated. It is recommended that a new system be developed and deployed so field purchasing agents can communicate more rapidly with the home office about suppliers and specific products of interest. This system should be deployed on portable equipment.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40"/>
          <p:cNvSpPr txBox="1"/>
          <p:nvPr>
            <p:ph type="title"/>
          </p:nvPr>
        </p:nvSpPr>
        <p:spPr>
          <a:xfrm>
            <a:off x="252475"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Contoh Activity Diagram</a:t>
            </a:r>
            <a:endParaRPr sz="3000"/>
          </a:p>
        </p:txBody>
      </p:sp>
      <p:sp>
        <p:nvSpPr>
          <p:cNvPr id="636" name="Google Shape;636;p40"/>
          <p:cNvSpPr/>
          <p:nvPr/>
        </p:nvSpPr>
        <p:spPr>
          <a:xfrm>
            <a:off x="8019400" y="1152425"/>
            <a:ext cx="409500" cy="409500"/>
          </a:xfrm>
          <a:prstGeom prst="ellipse">
            <a:avLst/>
          </a:prstGeom>
          <a:solidFill>
            <a:schemeClr val="lt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0"/>
          <p:cNvSpPr txBox="1"/>
          <p:nvPr/>
        </p:nvSpPr>
        <p:spPr>
          <a:xfrm>
            <a:off x="480450" y="490675"/>
            <a:ext cx="81831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t/>
            </a:r>
            <a:endParaRPr sz="1900"/>
          </a:p>
        </p:txBody>
      </p:sp>
      <p:sp>
        <p:nvSpPr>
          <p:cNvPr id="638" name="Google Shape;638;p40"/>
          <p:cNvSpPr txBox="1"/>
          <p:nvPr/>
        </p:nvSpPr>
        <p:spPr>
          <a:xfrm>
            <a:off x="394950" y="1014475"/>
            <a:ext cx="8500200" cy="492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2000">
              <a:solidFill>
                <a:schemeClr val="dk1"/>
              </a:solidFill>
            </a:endParaRPr>
          </a:p>
        </p:txBody>
      </p:sp>
      <p:sp>
        <p:nvSpPr>
          <p:cNvPr id="639" name="Google Shape;639;p40"/>
          <p:cNvSpPr txBox="1"/>
          <p:nvPr/>
        </p:nvSpPr>
        <p:spPr>
          <a:xfrm>
            <a:off x="3946325" y="552175"/>
            <a:ext cx="5119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Activity Diagram ini dari Use Case Look up supplier</a:t>
            </a:r>
            <a:endParaRPr/>
          </a:p>
          <a:p>
            <a:pPr indent="0" lvl="0" marL="0" rtl="0" algn="l">
              <a:spcBef>
                <a:spcPts val="0"/>
              </a:spcBef>
              <a:spcAft>
                <a:spcPts val="0"/>
              </a:spcAft>
              <a:buNone/>
            </a:pPr>
            <a:r>
              <a:t/>
            </a:r>
            <a:endParaRPr/>
          </a:p>
        </p:txBody>
      </p:sp>
      <p:sp>
        <p:nvSpPr>
          <p:cNvPr id="640" name="Google Shape;640;p4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41" name="Google Shape;641;p40"/>
          <p:cNvSpPr txBox="1"/>
          <p:nvPr/>
        </p:nvSpPr>
        <p:spPr>
          <a:xfrm>
            <a:off x="2308150" y="3496588"/>
            <a:ext cx="640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642" name="Google Shape;642;p40"/>
          <p:cNvPicPr preferRelativeResize="0"/>
          <p:nvPr/>
        </p:nvPicPr>
        <p:blipFill>
          <a:blip r:embed="rId3">
            <a:alphaModFix/>
          </a:blip>
          <a:stretch>
            <a:fillRect/>
          </a:stretch>
        </p:blipFill>
        <p:spPr>
          <a:xfrm>
            <a:off x="152700" y="1350650"/>
            <a:ext cx="4126425" cy="3032200"/>
          </a:xfrm>
          <a:prstGeom prst="rect">
            <a:avLst/>
          </a:prstGeom>
          <a:noFill/>
          <a:ln>
            <a:noFill/>
          </a:ln>
        </p:spPr>
      </p:pic>
      <p:pic>
        <p:nvPicPr>
          <p:cNvPr id="643" name="Google Shape;643;p40"/>
          <p:cNvPicPr preferRelativeResize="0"/>
          <p:nvPr/>
        </p:nvPicPr>
        <p:blipFill>
          <a:blip r:embed="rId4">
            <a:alphaModFix/>
          </a:blip>
          <a:stretch>
            <a:fillRect/>
          </a:stretch>
        </p:blipFill>
        <p:spPr>
          <a:xfrm>
            <a:off x="4649614" y="886608"/>
            <a:ext cx="3713225" cy="425689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28"/>
          <p:cNvSpPr txBox="1"/>
          <p:nvPr>
            <p:ph type="title"/>
          </p:nvPr>
        </p:nvSpPr>
        <p:spPr>
          <a:xfrm>
            <a:off x="1258075" y="1449675"/>
            <a:ext cx="12903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508" name="Google Shape;508;p28"/>
          <p:cNvSpPr txBox="1"/>
          <p:nvPr>
            <p:ph idx="2"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509" name="Google Shape;509;p28"/>
          <p:cNvSpPr txBox="1"/>
          <p:nvPr>
            <p:ph idx="1" type="subTitle"/>
          </p:nvPr>
        </p:nvSpPr>
        <p:spPr>
          <a:xfrm>
            <a:off x="720000" y="2571750"/>
            <a:ext cx="25365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Definisi Activity Diagram</a:t>
            </a:r>
            <a:endParaRPr/>
          </a:p>
        </p:txBody>
      </p:sp>
      <p:sp>
        <p:nvSpPr>
          <p:cNvPr id="510" name="Google Shape;510;p28"/>
          <p:cNvSpPr txBox="1"/>
          <p:nvPr>
            <p:ph idx="3" type="title"/>
          </p:nvPr>
        </p:nvSpPr>
        <p:spPr>
          <a:xfrm>
            <a:off x="3928112" y="1449675"/>
            <a:ext cx="12849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511" name="Google Shape;511;p28"/>
          <p:cNvSpPr txBox="1"/>
          <p:nvPr>
            <p:ph idx="4" type="subTitle"/>
          </p:nvPr>
        </p:nvSpPr>
        <p:spPr>
          <a:xfrm>
            <a:off x="3401016" y="2475025"/>
            <a:ext cx="21747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Contoh Activity Diagram</a:t>
            </a:r>
            <a:endParaRPr/>
          </a:p>
        </p:txBody>
      </p:sp>
      <p:sp>
        <p:nvSpPr>
          <p:cNvPr id="512" name="Google Shape;512;p28"/>
          <p:cNvSpPr/>
          <p:nvPr/>
        </p:nvSpPr>
        <p:spPr>
          <a:xfrm>
            <a:off x="8878388" y="1294850"/>
            <a:ext cx="409500" cy="409500"/>
          </a:xfrm>
          <a:prstGeom prst="ellipse">
            <a:avLst/>
          </a:prstGeom>
          <a:solidFill>
            <a:schemeClr val="lt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8"/>
          <p:cNvSpPr/>
          <p:nvPr/>
        </p:nvSpPr>
        <p:spPr>
          <a:xfrm>
            <a:off x="-259137" y="3307975"/>
            <a:ext cx="409500" cy="409500"/>
          </a:xfrm>
          <a:prstGeom prst="ellipse">
            <a:avLst/>
          </a:prstGeom>
          <a:solidFill>
            <a:schemeClr val="lt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29"/>
          <p:cNvSpPr txBox="1"/>
          <p:nvPr>
            <p:ph idx="2" type="title"/>
          </p:nvPr>
        </p:nvSpPr>
        <p:spPr>
          <a:xfrm>
            <a:off x="1839150" y="1074550"/>
            <a:ext cx="18297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519" name="Google Shape;519;p29"/>
          <p:cNvSpPr txBox="1"/>
          <p:nvPr>
            <p:ph type="title"/>
          </p:nvPr>
        </p:nvSpPr>
        <p:spPr>
          <a:xfrm>
            <a:off x="643875" y="3041925"/>
            <a:ext cx="40494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Definisi Activity Diagram</a:t>
            </a:r>
            <a:endParaRPr/>
          </a:p>
        </p:txBody>
      </p:sp>
      <p:sp>
        <p:nvSpPr>
          <p:cNvPr id="520" name="Google Shape;520;p29"/>
          <p:cNvSpPr/>
          <p:nvPr/>
        </p:nvSpPr>
        <p:spPr>
          <a:xfrm>
            <a:off x="4930500" y="4168950"/>
            <a:ext cx="409500" cy="409500"/>
          </a:xfrm>
          <a:prstGeom prst="ellipse">
            <a:avLst/>
          </a:prstGeom>
          <a:solidFill>
            <a:schemeClr val="lt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9"/>
          <p:cNvSpPr/>
          <p:nvPr/>
        </p:nvSpPr>
        <p:spPr>
          <a:xfrm>
            <a:off x="8224150" y="565050"/>
            <a:ext cx="409500" cy="409500"/>
          </a:xfrm>
          <a:prstGeom prst="ellipse">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Definisi Activity Diagram</a:t>
            </a:r>
            <a:endParaRPr/>
          </a:p>
        </p:txBody>
      </p:sp>
      <p:sp>
        <p:nvSpPr>
          <p:cNvPr id="527" name="Google Shape;527;p30"/>
          <p:cNvSpPr/>
          <p:nvPr/>
        </p:nvSpPr>
        <p:spPr>
          <a:xfrm>
            <a:off x="8019400" y="1152425"/>
            <a:ext cx="409500" cy="409500"/>
          </a:xfrm>
          <a:prstGeom prst="ellipse">
            <a:avLst/>
          </a:prstGeom>
          <a:solidFill>
            <a:schemeClr val="lt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0"/>
          <p:cNvSpPr txBox="1"/>
          <p:nvPr/>
        </p:nvSpPr>
        <p:spPr>
          <a:xfrm>
            <a:off x="392300" y="1602000"/>
            <a:ext cx="81831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t>Activity Diagram adalah bagian penting dari UML yang menggambarkan aspek dinamis dari sistem. Logika prosedural, proses bisnis, dan aliran kerja suatu bisnis dapat dengan mudah dideskripsikan dalam activity diagram.</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Tujuan Activity Diagram</a:t>
            </a:r>
            <a:endParaRPr/>
          </a:p>
        </p:txBody>
      </p:sp>
      <p:sp>
        <p:nvSpPr>
          <p:cNvPr id="534" name="Google Shape;534;p31"/>
          <p:cNvSpPr/>
          <p:nvPr/>
        </p:nvSpPr>
        <p:spPr>
          <a:xfrm>
            <a:off x="8019400" y="1152425"/>
            <a:ext cx="409500" cy="409500"/>
          </a:xfrm>
          <a:prstGeom prst="ellipse">
            <a:avLst/>
          </a:prstGeom>
          <a:solidFill>
            <a:schemeClr val="lt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1"/>
          <p:cNvSpPr txBox="1"/>
          <p:nvPr/>
        </p:nvSpPr>
        <p:spPr>
          <a:xfrm>
            <a:off x="392300" y="1602000"/>
            <a:ext cx="8183100" cy="223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t>Secara umum tujuan dari activity diagram bisa digambarkan sebagai berikut : </a:t>
            </a:r>
            <a:endParaRPr sz="1900"/>
          </a:p>
          <a:p>
            <a:pPr indent="0" lvl="0" marL="0" rtl="0" algn="l">
              <a:spcBef>
                <a:spcPts val="0"/>
              </a:spcBef>
              <a:spcAft>
                <a:spcPts val="0"/>
              </a:spcAft>
              <a:buNone/>
            </a:pPr>
            <a:r>
              <a:rPr lang="en" sz="1900"/>
              <a:t>• Menggambarkan aliran aktivitas dari sistem.</a:t>
            </a:r>
            <a:endParaRPr sz="1900"/>
          </a:p>
          <a:p>
            <a:pPr indent="0" lvl="0" marL="0" rtl="0" algn="l">
              <a:spcBef>
                <a:spcPts val="0"/>
              </a:spcBef>
              <a:spcAft>
                <a:spcPts val="0"/>
              </a:spcAft>
              <a:buNone/>
            </a:pPr>
            <a:r>
              <a:rPr lang="en" sz="1900"/>
              <a:t>• Menggambarkan urutan aktivitas dari satu aktivitas ke lainnya. </a:t>
            </a:r>
            <a:endParaRPr sz="1900"/>
          </a:p>
          <a:p>
            <a:pPr indent="0" lvl="0" marL="0" rtl="0" algn="l">
              <a:spcBef>
                <a:spcPts val="0"/>
              </a:spcBef>
              <a:spcAft>
                <a:spcPts val="0"/>
              </a:spcAft>
              <a:buNone/>
            </a:pPr>
            <a:r>
              <a:rPr lang="en" sz="1900"/>
              <a:t>• Menggambarkan paralelisme, percabangan dan aliran konkuren dari sistem.</a:t>
            </a:r>
            <a:endParaRPr sz="1900"/>
          </a:p>
          <a:p>
            <a:pPr indent="0" lvl="0" marL="0" rtl="0" algn="l">
              <a:spcBef>
                <a:spcPts val="0"/>
              </a:spcBef>
              <a:spcAft>
                <a:spcPts val="0"/>
              </a:spcAft>
              <a:buNone/>
            </a:pPr>
            <a:r>
              <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Tujuan Activity Diagram</a:t>
            </a:r>
            <a:endParaRPr/>
          </a:p>
        </p:txBody>
      </p:sp>
      <p:sp>
        <p:nvSpPr>
          <p:cNvPr id="541" name="Google Shape;541;p32"/>
          <p:cNvSpPr/>
          <p:nvPr/>
        </p:nvSpPr>
        <p:spPr>
          <a:xfrm>
            <a:off x="8019400" y="1152425"/>
            <a:ext cx="409500" cy="409500"/>
          </a:xfrm>
          <a:prstGeom prst="ellipse">
            <a:avLst/>
          </a:prstGeom>
          <a:solidFill>
            <a:schemeClr val="lt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2"/>
          <p:cNvSpPr txBox="1"/>
          <p:nvPr/>
        </p:nvSpPr>
        <p:spPr>
          <a:xfrm>
            <a:off x="392300" y="1602000"/>
            <a:ext cx="8183100" cy="223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t>Secara umum tujuan dari activity diagram bisa digambarkan sebagai berikut : </a:t>
            </a:r>
            <a:endParaRPr sz="1900"/>
          </a:p>
          <a:p>
            <a:pPr indent="0" lvl="0" marL="0" rtl="0" algn="l">
              <a:spcBef>
                <a:spcPts val="0"/>
              </a:spcBef>
              <a:spcAft>
                <a:spcPts val="0"/>
              </a:spcAft>
              <a:buNone/>
            </a:pPr>
            <a:r>
              <a:rPr lang="en" sz="1900"/>
              <a:t>• Menggambarkan aliran aktivitas dari sistem.</a:t>
            </a:r>
            <a:endParaRPr sz="1900"/>
          </a:p>
          <a:p>
            <a:pPr indent="0" lvl="0" marL="0" rtl="0" algn="l">
              <a:spcBef>
                <a:spcPts val="0"/>
              </a:spcBef>
              <a:spcAft>
                <a:spcPts val="0"/>
              </a:spcAft>
              <a:buNone/>
            </a:pPr>
            <a:r>
              <a:rPr lang="en" sz="1900"/>
              <a:t>• Menggambarkan urutan aktivitas dari satu aktivitas ke lainnya. </a:t>
            </a:r>
            <a:endParaRPr sz="1900"/>
          </a:p>
          <a:p>
            <a:pPr indent="0" lvl="0" marL="0" rtl="0" algn="l">
              <a:spcBef>
                <a:spcPts val="0"/>
              </a:spcBef>
              <a:spcAft>
                <a:spcPts val="0"/>
              </a:spcAft>
              <a:buNone/>
            </a:pPr>
            <a:r>
              <a:rPr lang="en" sz="1900"/>
              <a:t>• Menggambarkan paralelisme, percabangan dan aliran konkuren dari sistem.</a:t>
            </a:r>
            <a:endParaRPr sz="1900"/>
          </a:p>
          <a:p>
            <a:pPr indent="0" lvl="0" marL="0" rtl="0" algn="l">
              <a:spcBef>
                <a:spcPts val="0"/>
              </a:spcBef>
              <a:spcAft>
                <a:spcPts val="0"/>
              </a:spcAft>
              <a:buNone/>
            </a:pPr>
            <a:r>
              <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33"/>
          <p:cNvSpPr txBox="1"/>
          <p:nvPr>
            <p:ph type="title"/>
          </p:nvPr>
        </p:nvSpPr>
        <p:spPr>
          <a:xfrm>
            <a:off x="72000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Activity Diagram</a:t>
            </a:r>
            <a:endParaRPr/>
          </a:p>
        </p:txBody>
      </p:sp>
      <p:sp>
        <p:nvSpPr>
          <p:cNvPr id="548" name="Google Shape;548;p33"/>
          <p:cNvSpPr/>
          <p:nvPr/>
        </p:nvSpPr>
        <p:spPr>
          <a:xfrm>
            <a:off x="8019400" y="1152425"/>
            <a:ext cx="409500" cy="409500"/>
          </a:xfrm>
          <a:prstGeom prst="ellipse">
            <a:avLst/>
          </a:prstGeom>
          <a:solidFill>
            <a:schemeClr val="lt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3"/>
          <p:cNvSpPr txBox="1"/>
          <p:nvPr/>
        </p:nvSpPr>
        <p:spPr>
          <a:xfrm>
            <a:off x="480450" y="490675"/>
            <a:ext cx="81831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t/>
            </a:r>
            <a:endParaRPr sz="1900"/>
          </a:p>
        </p:txBody>
      </p:sp>
      <p:sp>
        <p:nvSpPr>
          <p:cNvPr id="550" name="Google Shape;550;p33"/>
          <p:cNvSpPr txBox="1"/>
          <p:nvPr/>
        </p:nvSpPr>
        <p:spPr>
          <a:xfrm>
            <a:off x="394950" y="1014475"/>
            <a:ext cx="8500200" cy="2955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000">
                <a:solidFill>
                  <a:schemeClr val="dk1"/>
                </a:solidFill>
              </a:rPr>
              <a:t>Secara umum Activity Diagram digunakan untuk menggambarkan diagram alir yang terdiri dari banyak aktivitas dalam sistem dengan beberapa fungsi tambahan seperti : percabangan, aliran parallel, swim lane dsb </a:t>
            </a:r>
            <a:endParaRPr sz="2000">
              <a:solidFill>
                <a:schemeClr val="dk1"/>
              </a:solidFill>
            </a:endParaRPr>
          </a:p>
          <a:p>
            <a:pPr indent="0" lvl="0" marL="0" rtl="0" algn="just">
              <a:spcBef>
                <a:spcPts val="0"/>
              </a:spcBef>
              <a:spcAft>
                <a:spcPts val="0"/>
              </a:spcAft>
              <a:buNone/>
            </a:pPr>
            <a:r>
              <a:t/>
            </a:r>
            <a:endParaRPr sz="2000">
              <a:solidFill>
                <a:schemeClr val="dk1"/>
              </a:solidFill>
            </a:endParaRPr>
          </a:p>
          <a:p>
            <a:pPr indent="0" lvl="0" marL="0" rtl="0" algn="just">
              <a:spcBef>
                <a:spcPts val="0"/>
              </a:spcBef>
              <a:spcAft>
                <a:spcPts val="0"/>
              </a:spcAft>
              <a:buNone/>
            </a:pPr>
            <a:r>
              <a:rPr lang="en" sz="2000">
                <a:solidFill>
                  <a:schemeClr val="dk1"/>
                </a:solidFill>
              </a:rPr>
              <a:t>Penggunaan activity diagram mencakup hal – hal berikut : </a:t>
            </a:r>
            <a:endParaRPr sz="2000">
              <a:solidFill>
                <a:schemeClr val="dk1"/>
              </a:solidFill>
            </a:endParaRPr>
          </a:p>
          <a:p>
            <a:pPr indent="0" lvl="0" marL="0" rtl="0" algn="just">
              <a:spcBef>
                <a:spcPts val="0"/>
              </a:spcBef>
              <a:spcAft>
                <a:spcPts val="0"/>
              </a:spcAft>
              <a:buNone/>
            </a:pPr>
            <a:r>
              <a:rPr lang="en" sz="2000">
                <a:solidFill>
                  <a:schemeClr val="dk1"/>
                </a:solidFill>
              </a:rPr>
              <a:t>• Pemodelan aliran kerja yang menggunakan aktivitas </a:t>
            </a:r>
            <a:endParaRPr sz="2000">
              <a:solidFill>
                <a:schemeClr val="dk1"/>
              </a:solidFill>
            </a:endParaRPr>
          </a:p>
          <a:p>
            <a:pPr indent="0" lvl="0" marL="0" rtl="0" algn="just">
              <a:spcBef>
                <a:spcPts val="0"/>
              </a:spcBef>
              <a:spcAft>
                <a:spcPts val="0"/>
              </a:spcAft>
              <a:buNone/>
            </a:pPr>
            <a:r>
              <a:rPr lang="en" sz="2000">
                <a:solidFill>
                  <a:schemeClr val="dk1"/>
                </a:solidFill>
              </a:rPr>
              <a:t>• Pemodelan kebutuhan bisnis </a:t>
            </a:r>
            <a:endParaRPr sz="2000">
              <a:solidFill>
                <a:schemeClr val="dk1"/>
              </a:solidFill>
            </a:endParaRPr>
          </a:p>
          <a:p>
            <a:pPr indent="0" lvl="0" marL="0" rtl="0" algn="just">
              <a:spcBef>
                <a:spcPts val="0"/>
              </a:spcBef>
              <a:spcAft>
                <a:spcPts val="0"/>
              </a:spcAft>
              <a:buNone/>
            </a:pPr>
            <a:r>
              <a:rPr lang="en" sz="2000">
                <a:solidFill>
                  <a:schemeClr val="dk1"/>
                </a:solidFill>
              </a:rPr>
              <a:t>• Pemahaman tingkat tinggi dari fungsionalitas sistem.</a:t>
            </a:r>
            <a:endParaRPr sz="20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34"/>
          <p:cNvSpPr txBox="1"/>
          <p:nvPr>
            <p:ph type="title"/>
          </p:nvPr>
        </p:nvSpPr>
        <p:spPr>
          <a:xfrm>
            <a:off x="72000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Activity Diagram</a:t>
            </a:r>
            <a:endParaRPr sz="3000"/>
          </a:p>
        </p:txBody>
      </p:sp>
      <p:sp>
        <p:nvSpPr>
          <p:cNvPr id="556" name="Google Shape;556;p34"/>
          <p:cNvSpPr/>
          <p:nvPr/>
        </p:nvSpPr>
        <p:spPr>
          <a:xfrm>
            <a:off x="8019400" y="1152425"/>
            <a:ext cx="409500" cy="409500"/>
          </a:xfrm>
          <a:prstGeom prst="ellipse">
            <a:avLst/>
          </a:prstGeom>
          <a:solidFill>
            <a:schemeClr val="lt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4"/>
          <p:cNvSpPr txBox="1"/>
          <p:nvPr/>
        </p:nvSpPr>
        <p:spPr>
          <a:xfrm>
            <a:off x="480450" y="490675"/>
            <a:ext cx="81831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t/>
            </a:r>
            <a:endParaRPr sz="1900"/>
          </a:p>
        </p:txBody>
      </p:sp>
      <p:sp>
        <p:nvSpPr>
          <p:cNvPr id="558" name="Google Shape;558;p34"/>
          <p:cNvSpPr txBox="1"/>
          <p:nvPr/>
        </p:nvSpPr>
        <p:spPr>
          <a:xfrm>
            <a:off x="394950" y="1014475"/>
            <a:ext cx="8500200" cy="492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2000">
              <a:solidFill>
                <a:schemeClr val="dk1"/>
              </a:solidFill>
            </a:endParaRPr>
          </a:p>
        </p:txBody>
      </p:sp>
      <p:sp>
        <p:nvSpPr>
          <p:cNvPr id="559" name="Google Shape;559;p34"/>
          <p:cNvSpPr txBox="1"/>
          <p:nvPr/>
        </p:nvSpPr>
        <p:spPr>
          <a:xfrm>
            <a:off x="2308150" y="726125"/>
            <a:ext cx="5119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Menunjukkan dimulainya suatu workflow pada sebuah activity diagram. Hanya ada satu Initial Node dalam satu Start State/ Activity Initial Node workflow</a:t>
            </a:r>
            <a:endParaRPr/>
          </a:p>
        </p:txBody>
      </p:sp>
      <p:pic>
        <p:nvPicPr>
          <p:cNvPr id="560" name="Google Shape;560;p34"/>
          <p:cNvPicPr preferRelativeResize="0"/>
          <p:nvPr/>
        </p:nvPicPr>
        <p:blipFill>
          <a:blip r:embed="rId3">
            <a:alphaModFix/>
          </a:blip>
          <a:stretch>
            <a:fillRect/>
          </a:stretch>
        </p:blipFill>
        <p:spPr>
          <a:xfrm>
            <a:off x="565925" y="806025"/>
            <a:ext cx="1547525" cy="671500"/>
          </a:xfrm>
          <a:prstGeom prst="rect">
            <a:avLst/>
          </a:prstGeom>
          <a:noFill/>
          <a:ln>
            <a:noFill/>
          </a:ln>
        </p:spPr>
      </p:pic>
      <p:pic>
        <p:nvPicPr>
          <p:cNvPr id="561" name="Google Shape;561;p34"/>
          <p:cNvPicPr preferRelativeResize="0"/>
          <p:nvPr/>
        </p:nvPicPr>
        <p:blipFill>
          <a:blip r:embed="rId4">
            <a:alphaModFix/>
          </a:blip>
          <a:stretch>
            <a:fillRect/>
          </a:stretch>
        </p:blipFill>
        <p:spPr>
          <a:xfrm>
            <a:off x="565925" y="1740450"/>
            <a:ext cx="1547525" cy="759757"/>
          </a:xfrm>
          <a:prstGeom prst="rect">
            <a:avLst/>
          </a:prstGeom>
          <a:noFill/>
          <a:ln>
            <a:noFill/>
          </a:ln>
        </p:spPr>
      </p:pic>
      <p:sp>
        <p:nvSpPr>
          <p:cNvPr id="562" name="Google Shape;562;p34"/>
          <p:cNvSpPr txBox="1"/>
          <p:nvPr/>
        </p:nvSpPr>
        <p:spPr>
          <a:xfrm>
            <a:off x="2236900" y="1616150"/>
            <a:ext cx="5561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End state menggambarkan akhir atau terminal dari pada sebuah activity diagram. Activity Final Node adalah simpul akhir kontrol yang menghentikan semua aliran aktivitas dalam workflow. Dalam satu workflow dapat memiliki lebih dari satu Final Node</a:t>
            </a:r>
            <a:endParaRPr/>
          </a:p>
        </p:txBody>
      </p:sp>
      <p:sp>
        <p:nvSpPr>
          <p:cNvPr id="563" name="Google Shape;563;p34"/>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564" name="Google Shape;564;p34"/>
          <p:cNvPicPr preferRelativeResize="0"/>
          <p:nvPr/>
        </p:nvPicPr>
        <p:blipFill>
          <a:blip r:embed="rId5">
            <a:alphaModFix/>
          </a:blip>
          <a:stretch>
            <a:fillRect/>
          </a:stretch>
        </p:blipFill>
        <p:spPr>
          <a:xfrm>
            <a:off x="550575" y="2733575"/>
            <a:ext cx="1578213" cy="671500"/>
          </a:xfrm>
          <a:prstGeom prst="rect">
            <a:avLst/>
          </a:prstGeom>
          <a:noFill/>
          <a:ln>
            <a:noFill/>
          </a:ln>
        </p:spPr>
      </p:pic>
      <p:sp>
        <p:nvSpPr>
          <p:cNvPr id="565" name="Google Shape;565;p34"/>
          <p:cNvSpPr txBox="1"/>
          <p:nvPr/>
        </p:nvSpPr>
        <p:spPr>
          <a:xfrm>
            <a:off x="2308150" y="2771925"/>
            <a:ext cx="556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Transitions ketika sebuah aktivitas atau state selesai, maka flow control berganti ke aktivitas atau state berikutnya.</a:t>
            </a:r>
            <a:endParaRPr/>
          </a:p>
        </p:txBody>
      </p:sp>
      <p:pic>
        <p:nvPicPr>
          <p:cNvPr id="566" name="Google Shape;566;p34"/>
          <p:cNvPicPr preferRelativeResize="0"/>
          <p:nvPr/>
        </p:nvPicPr>
        <p:blipFill>
          <a:blip r:embed="rId6">
            <a:alphaModFix/>
          </a:blip>
          <a:stretch>
            <a:fillRect/>
          </a:stretch>
        </p:blipFill>
        <p:spPr>
          <a:xfrm>
            <a:off x="565925" y="3840450"/>
            <a:ext cx="1547524" cy="768424"/>
          </a:xfrm>
          <a:prstGeom prst="rect">
            <a:avLst/>
          </a:prstGeom>
          <a:noFill/>
          <a:ln>
            <a:noFill/>
          </a:ln>
        </p:spPr>
      </p:pic>
      <p:sp>
        <p:nvSpPr>
          <p:cNvPr id="567" name="Google Shape;567;p34"/>
          <p:cNvSpPr txBox="1"/>
          <p:nvPr/>
        </p:nvSpPr>
        <p:spPr>
          <a:xfrm>
            <a:off x="2308150" y="3496588"/>
            <a:ext cx="64065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Aktivitas adalah fungsi yang dilakukan oleh sistem. Aktivitas adalah perilaku parameter yang direpresentasikan sebagai aliran tindakan yang terkoordinasi. Aktivitas dapat berupa : Action, Object, Control.</a:t>
            </a:r>
            <a:endParaRPr/>
          </a:p>
          <a:p>
            <a:pPr indent="0" lvl="0" marL="0" rtl="0" algn="l">
              <a:spcBef>
                <a:spcPts val="0"/>
              </a:spcBef>
              <a:spcAft>
                <a:spcPts val="0"/>
              </a:spcAft>
              <a:buNone/>
            </a:pPr>
            <a:r>
              <a:rPr lang="en"/>
              <a:t>Kegiatan (Activity) mungkin berisi tindakan (Actions) dari berbagai jenis: </a:t>
            </a:r>
            <a:endParaRPr/>
          </a:p>
          <a:p>
            <a:pPr indent="0" lvl="0" marL="0" rtl="0" algn="l">
              <a:spcBef>
                <a:spcPts val="0"/>
              </a:spcBef>
              <a:spcAft>
                <a:spcPts val="0"/>
              </a:spcAft>
              <a:buNone/>
            </a:pPr>
            <a:r>
              <a:rPr lang="en"/>
              <a:t>• Kemunculan fungsi primitif, seperti fungsi aritmatika. </a:t>
            </a:r>
            <a:endParaRPr/>
          </a:p>
          <a:p>
            <a:pPr indent="0" lvl="0" marL="0" rtl="0" algn="l">
              <a:spcBef>
                <a:spcPts val="0"/>
              </a:spcBef>
              <a:spcAft>
                <a:spcPts val="0"/>
              </a:spcAft>
              <a:buNone/>
            </a:pPr>
            <a:r>
              <a:rPr lang="en"/>
              <a:t>• Perilaku (Behavior ).</a:t>
            </a:r>
            <a:endParaRPr/>
          </a:p>
          <a:p>
            <a:pPr indent="0" lvl="0" marL="0" rtl="0" algn="l">
              <a:spcBef>
                <a:spcPts val="0"/>
              </a:spcBef>
              <a:spcAft>
                <a:spcPts val="0"/>
              </a:spcAft>
              <a:buNone/>
            </a:pPr>
            <a:r>
              <a:rPr lang="en"/>
              <a:t>• Manipulasi objek, seperti membaca atau menulis atribut atau asosiasi.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35"/>
          <p:cNvSpPr txBox="1"/>
          <p:nvPr>
            <p:ph type="title"/>
          </p:nvPr>
        </p:nvSpPr>
        <p:spPr>
          <a:xfrm>
            <a:off x="72000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Activity Diagram</a:t>
            </a:r>
            <a:endParaRPr sz="3000"/>
          </a:p>
        </p:txBody>
      </p:sp>
      <p:sp>
        <p:nvSpPr>
          <p:cNvPr id="573" name="Google Shape;573;p35"/>
          <p:cNvSpPr/>
          <p:nvPr/>
        </p:nvSpPr>
        <p:spPr>
          <a:xfrm>
            <a:off x="8019400" y="1152425"/>
            <a:ext cx="409500" cy="409500"/>
          </a:xfrm>
          <a:prstGeom prst="ellipse">
            <a:avLst/>
          </a:prstGeom>
          <a:solidFill>
            <a:schemeClr val="lt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5"/>
          <p:cNvSpPr txBox="1"/>
          <p:nvPr/>
        </p:nvSpPr>
        <p:spPr>
          <a:xfrm>
            <a:off x="480450" y="490675"/>
            <a:ext cx="81831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t/>
            </a:r>
            <a:endParaRPr sz="1900"/>
          </a:p>
        </p:txBody>
      </p:sp>
      <p:sp>
        <p:nvSpPr>
          <p:cNvPr id="575" name="Google Shape;575;p35"/>
          <p:cNvSpPr txBox="1"/>
          <p:nvPr/>
        </p:nvSpPr>
        <p:spPr>
          <a:xfrm>
            <a:off x="394950" y="1014475"/>
            <a:ext cx="8500200" cy="492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2000">
              <a:solidFill>
                <a:schemeClr val="dk1"/>
              </a:solidFill>
            </a:endParaRPr>
          </a:p>
        </p:txBody>
      </p:sp>
      <p:sp>
        <p:nvSpPr>
          <p:cNvPr id="576" name="Google Shape;576;p35"/>
          <p:cNvSpPr txBox="1"/>
          <p:nvPr/>
        </p:nvSpPr>
        <p:spPr>
          <a:xfrm>
            <a:off x="2326925" y="614500"/>
            <a:ext cx="5119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Flow Final Node menunjukan akhir sebuah flow tertentu, tanpa menghentikan seluruh activity. Semua node yg mengarah ke Final Node akan berhenti, tapi tidak akan berpengaruh ke aktivitas lain di dalam workflow</a:t>
            </a:r>
            <a:endParaRPr/>
          </a:p>
        </p:txBody>
      </p:sp>
      <p:sp>
        <p:nvSpPr>
          <p:cNvPr id="577" name="Google Shape;577;p35"/>
          <p:cNvSpPr txBox="1"/>
          <p:nvPr/>
        </p:nvSpPr>
        <p:spPr>
          <a:xfrm>
            <a:off x="2379400" y="1616150"/>
            <a:ext cx="5418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Decision adalah suatu titik/point pada activity diagram yang mengindikasikan suatu kondisi dimana ada kemungkinan perbedaan transisi. Asosiasi percabangan dimana jika ada pilihan aktivitas lebih dari satu.</a:t>
            </a:r>
            <a:endParaRPr/>
          </a:p>
        </p:txBody>
      </p:sp>
      <p:sp>
        <p:nvSpPr>
          <p:cNvPr id="578" name="Google Shape;578;p35"/>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79" name="Google Shape;579;p35"/>
          <p:cNvSpPr txBox="1"/>
          <p:nvPr/>
        </p:nvSpPr>
        <p:spPr>
          <a:xfrm>
            <a:off x="2379400" y="2771925"/>
            <a:ext cx="556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Fork Node adalah node kontrol yang memiliki satu aliran masuk dan membagi menjadi beberapa aliran keluar, atau sebaliknya. </a:t>
            </a:r>
            <a:endParaRPr/>
          </a:p>
        </p:txBody>
      </p:sp>
      <p:sp>
        <p:nvSpPr>
          <p:cNvPr id="580" name="Google Shape;580;p35"/>
          <p:cNvSpPr txBox="1"/>
          <p:nvPr/>
        </p:nvSpPr>
        <p:spPr>
          <a:xfrm>
            <a:off x="2308150" y="3496588"/>
            <a:ext cx="640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581" name="Google Shape;581;p35"/>
          <p:cNvPicPr preferRelativeResize="0"/>
          <p:nvPr/>
        </p:nvPicPr>
        <p:blipFill>
          <a:blip r:embed="rId3">
            <a:alphaModFix/>
          </a:blip>
          <a:stretch>
            <a:fillRect/>
          </a:stretch>
        </p:blipFill>
        <p:spPr>
          <a:xfrm>
            <a:off x="764300" y="722201"/>
            <a:ext cx="989951" cy="831300"/>
          </a:xfrm>
          <a:prstGeom prst="rect">
            <a:avLst/>
          </a:prstGeom>
          <a:noFill/>
          <a:ln>
            <a:noFill/>
          </a:ln>
        </p:spPr>
      </p:pic>
      <p:pic>
        <p:nvPicPr>
          <p:cNvPr id="582" name="Google Shape;582;p35"/>
          <p:cNvPicPr preferRelativeResize="0"/>
          <p:nvPr/>
        </p:nvPicPr>
        <p:blipFill>
          <a:blip r:embed="rId4">
            <a:alphaModFix/>
          </a:blip>
          <a:stretch>
            <a:fillRect/>
          </a:stretch>
        </p:blipFill>
        <p:spPr>
          <a:xfrm>
            <a:off x="779548" y="1690325"/>
            <a:ext cx="989950" cy="924934"/>
          </a:xfrm>
          <a:prstGeom prst="rect">
            <a:avLst/>
          </a:prstGeom>
          <a:noFill/>
          <a:ln>
            <a:noFill/>
          </a:ln>
        </p:spPr>
      </p:pic>
      <p:pic>
        <p:nvPicPr>
          <p:cNvPr id="583" name="Google Shape;583;p35"/>
          <p:cNvPicPr preferRelativeResize="0"/>
          <p:nvPr/>
        </p:nvPicPr>
        <p:blipFill>
          <a:blip r:embed="rId5">
            <a:alphaModFix/>
          </a:blip>
          <a:stretch>
            <a:fillRect/>
          </a:stretch>
        </p:blipFill>
        <p:spPr>
          <a:xfrm>
            <a:off x="565918" y="2920300"/>
            <a:ext cx="1547525" cy="666750"/>
          </a:xfrm>
          <a:prstGeom prst="rect">
            <a:avLst/>
          </a:prstGeom>
          <a:noFill/>
          <a:ln>
            <a:noFill/>
          </a:ln>
        </p:spPr>
      </p:pic>
      <p:pic>
        <p:nvPicPr>
          <p:cNvPr id="584" name="Google Shape;584;p35"/>
          <p:cNvPicPr preferRelativeResize="0"/>
          <p:nvPr/>
        </p:nvPicPr>
        <p:blipFill>
          <a:blip r:embed="rId6">
            <a:alphaModFix/>
          </a:blip>
          <a:stretch>
            <a:fillRect/>
          </a:stretch>
        </p:blipFill>
        <p:spPr>
          <a:xfrm>
            <a:off x="628836" y="3732877"/>
            <a:ext cx="1421700" cy="1197022"/>
          </a:xfrm>
          <a:prstGeom prst="rect">
            <a:avLst/>
          </a:prstGeom>
          <a:noFill/>
          <a:ln>
            <a:noFill/>
          </a:ln>
        </p:spPr>
      </p:pic>
      <p:pic>
        <p:nvPicPr>
          <p:cNvPr id="585" name="Google Shape;585;p35"/>
          <p:cNvPicPr preferRelativeResize="0"/>
          <p:nvPr/>
        </p:nvPicPr>
        <p:blipFill>
          <a:blip r:embed="rId7">
            <a:alphaModFix/>
          </a:blip>
          <a:stretch>
            <a:fillRect/>
          </a:stretch>
        </p:blipFill>
        <p:spPr>
          <a:xfrm>
            <a:off x="2281337" y="3706298"/>
            <a:ext cx="1265859" cy="1197025"/>
          </a:xfrm>
          <a:prstGeom prst="rect">
            <a:avLst/>
          </a:prstGeom>
          <a:noFill/>
          <a:ln>
            <a:noFill/>
          </a:ln>
        </p:spPr>
      </p:pic>
      <p:sp>
        <p:nvSpPr>
          <p:cNvPr id="586" name="Google Shape;586;p35"/>
          <p:cNvSpPr txBox="1"/>
          <p:nvPr/>
        </p:nvSpPr>
        <p:spPr>
          <a:xfrm>
            <a:off x="3778000" y="3896800"/>
            <a:ext cx="4490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Menggabungkan beberapa aliran aktivitas menjadi satu aliran aktivitas atau sebaliknya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BA Admission Meeting by Slidesgo">
  <a:themeElements>
    <a:clrScheme name="Simple Light">
      <a:dk1>
        <a:srgbClr val="032F39"/>
      </a:dk1>
      <a:lt1>
        <a:srgbClr val="F6EEE8"/>
      </a:lt1>
      <a:dk2>
        <a:srgbClr val="C8D5BD"/>
      </a:dk2>
      <a:lt2>
        <a:srgbClr val="619F81"/>
      </a:lt2>
      <a:accent1>
        <a:srgbClr val="6994B3"/>
      </a:accent1>
      <a:accent2>
        <a:srgbClr val="191919"/>
      </a:accent2>
      <a:accent3>
        <a:srgbClr val="CDAD93"/>
      </a:accent3>
      <a:accent4>
        <a:srgbClr val="856042"/>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