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Black"/>
      <p:bold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
      <p:font typeface="Bebas Neu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5B268D-F4DC-461C-B395-E06EBE728B41}">
  <a:tblStyle styleId="{F95B268D-F4DC-461C-B395-E06EBE728B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ebasNeue-regular.fntdata"/><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c04872b21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c04872b21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3239"/>
                </a:solidFill>
                <a:highlight>
                  <a:srgbClr val="FFFFFF"/>
                </a:highlight>
              </a:rPr>
              <a:t>Functional Requirements:</a:t>
            </a:r>
            <a:r>
              <a:rPr lang="en" sz="1300">
                <a:solidFill>
                  <a:srgbClr val="273239"/>
                </a:solidFill>
                <a:highlight>
                  <a:srgbClr val="FFFFFF"/>
                </a:highlight>
              </a:rPr>
              <a:t> These are the requirements that the end user specifically demands as basic facilities that the system should offer. All these functionalities need to be necessarily incorporated into the system as a part of the contract. </a:t>
            </a:r>
            <a:br>
              <a:rPr lang="en" sz="1300">
                <a:solidFill>
                  <a:srgbClr val="273239"/>
                </a:solidFill>
                <a:highlight>
                  <a:srgbClr val="FFFFFF"/>
                </a:highlight>
              </a:rPr>
            </a:br>
            <a:br>
              <a:rPr lang="en" sz="1300">
                <a:solidFill>
                  <a:srgbClr val="273239"/>
                </a:solidFill>
                <a:highlight>
                  <a:srgbClr val="FFFFFF"/>
                </a:highlight>
              </a:rPr>
            </a:br>
            <a:r>
              <a:rPr b="1" lang="en" sz="1300">
                <a:solidFill>
                  <a:srgbClr val="273239"/>
                </a:solidFill>
                <a:highlight>
                  <a:srgbClr val="FFFFFF"/>
                </a:highlight>
              </a:rPr>
              <a:t>Non-functional requirements:</a:t>
            </a:r>
            <a:r>
              <a:rPr lang="en" sz="1300">
                <a:solidFill>
                  <a:srgbClr val="273239"/>
                </a:solidFill>
                <a:highlight>
                  <a:srgbClr val="FFFFFF"/>
                </a:highlight>
              </a:rPr>
              <a:t> These are basically the quality constraints that the system must satisfy according to the project contract. The priority or extent to which these factors are implemented varies from one project to other. They are also called non-behavioral requirements.</a:t>
            </a:r>
            <a:endParaRPr sz="1300">
              <a:solidFill>
                <a:srgbClr val="27323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rPr>
              <a:t>They basically deal with issues like:</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Portability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Security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Maintainability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Reliability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Scalability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Performance</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Reusability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Flexibility</a:t>
            </a:r>
            <a:endParaRPr sz="1300">
              <a:solidFill>
                <a:srgbClr val="273239"/>
              </a:solidFill>
              <a:highlight>
                <a:srgbClr val="FFFFFF"/>
              </a:highlight>
            </a:endParaRPr>
          </a:p>
          <a:p>
            <a:pPr indent="0" lvl="0" marL="0" rtl="0" algn="l">
              <a:spcBef>
                <a:spcPts val="3600"/>
              </a:spcBef>
              <a:spcAft>
                <a:spcPts val="0"/>
              </a:spcAft>
              <a:buNone/>
            </a:pPr>
            <a:r>
              <a:t/>
            </a:r>
            <a:endParaRPr sz="1300">
              <a:solidFill>
                <a:srgbClr val="273239"/>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0c35055ee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0c35055ee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3239"/>
                </a:solidFill>
                <a:highlight>
                  <a:srgbClr val="FFFFFF"/>
                </a:highlight>
              </a:rPr>
              <a:t>Functional Requirements:</a:t>
            </a:r>
            <a:r>
              <a:rPr lang="en" sz="1300">
                <a:solidFill>
                  <a:srgbClr val="273239"/>
                </a:solidFill>
                <a:highlight>
                  <a:srgbClr val="FFFFFF"/>
                </a:highlight>
              </a:rPr>
              <a:t> These are the requirements that the end user specifically demands as basic facilities that the system should offer. All these functionalities need to be necessarily incorporated into the system as a part of the contract. </a:t>
            </a:r>
            <a:br>
              <a:rPr lang="en" sz="1300">
                <a:solidFill>
                  <a:srgbClr val="273239"/>
                </a:solidFill>
                <a:highlight>
                  <a:srgbClr val="FFFFFF"/>
                </a:highlight>
              </a:rPr>
            </a:br>
            <a:br>
              <a:rPr lang="en" sz="1300">
                <a:solidFill>
                  <a:srgbClr val="273239"/>
                </a:solidFill>
                <a:highlight>
                  <a:srgbClr val="FFFFFF"/>
                </a:highlight>
              </a:rPr>
            </a:br>
            <a:r>
              <a:rPr b="1" lang="en" sz="1300">
                <a:solidFill>
                  <a:srgbClr val="273239"/>
                </a:solidFill>
                <a:highlight>
                  <a:srgbClr val="FFFFFF"/>
                </a:highlight>
              </a:rPr>
              <a:t>Non-functional requirements:</a:t>
            </a:r>
            <a:r>
              <a:rPr lang="en" sz="1300">
                <a:solidFill>
                  <a:srgbClr val="273239"/>
                </a:solidFill>
                <a:highlight>
                  <a:srgbClr val="FFFFFF"/>
                </a:highlight>
              </a:rPr>
              <a:t> These are basically the quality constraints that the system must satisfy according to the project contract. The priority or extent to which these factors are implemented varies from one project to other. They are also called non-behavioral requirements.</a:t>
            </a:r>
            <a:endParaRPr sz="1300">
              <a:solidFill>
                <a:srgbClr val="273239"/>
              </a:solidFill>
              <a:highlight>
                <a:srgbClr val="FFFFFF"/>
              </a:highlight>
            </a:endParaRPr>
          </a:p>
          <a:p>
            <a:pPr indent="0" lvl="0" marL="0" rtl="0" algn="l">
              <a:lnSpc>
                <a:spcPct val="115000"/>
              </a:lnSpc>
              <a:spcBef>
                <a:spcPts val="0"/>
              </a:spcBef>
              <a:spcAft>
                <a:spcPts val="0"/>
              </a:spcAft>
              <a:buNone/>
            </a:pPr>
            <a:r>
              <a:rPr lang="en" sz="1300">
                <a:solidFill>
                  <a:srgbClr val="273239"/>
                </a:solidFill>
                <a:highlight>
                  <a:srgbClr val="FFFFFF"/>
                </a:highlight>
              </a:rPr>
              <a:t>They basically deal with issues like:</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Portability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Security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Maintainability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Reliability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Scalability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Performance</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Reusability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Flexibility</a:t>
            </a:r>
            <a:endParaRPr sz="1300">
              <a:solidFill>
                <a:srgbClr val="273239"/>
              </a:solidFill>
              <a:highlight>
                <a:srgbClr val="FFFFFF"/>
              </a:highlight>
            </a:endParaRPr>
          </a:p>
          <a:p>
            <a:pPr indent="0" lvl="0" marL="0" rtl="0" algn="l">
              <a:spcBef>
                <a:spcPts val="3600"/>
              </a:spcBef>
              <a:spcAft>
                <a:spcPts val="0"/>
              </a:spcAft>
              <a:buNone/>
            </a:pPr>
            <a:r>
              <a:t/>
            </a:r>
            <a:endParaRPr sz="1300">
              <a:solidFill>
                <a:srgbClr val="273239"/>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0c35055ee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0c35055e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0c35055ee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0c35055ee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c05812146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c05812146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c032c99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c032c99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c04872b2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c04872b2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bf3291e0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bf3291e0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bf3291e0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bf3291e0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0c35055e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0c35055e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indent="0" lvl="0" marL="0" rtl="0" algn="l">
              <a:spcBef>
                <a:spcPts val="0"/>
              </a:spcBef>
              <a:spcAft>
                <a:spcPts val="0"/>
              </a:spcAft>
              <a:buClr>
                <a:schemeClr val="dk1"/>
              </a:buClr>
              <a:buSzPts val="1100"/>
              <a:buFont typeface="Arial"/>
              <a:buNone/>
            </a:pPr>
            <a:r>
              <a:t/>
            </a:r>
            <a:endParaRPr sz="1900">
              <a:solidFill>
                <a:srgbClr val="032F39"/>
              </a:solidFill>
            </a:endParaRPr>
          </a:p>
          <a:p>
            <a:pPr indent="0" lvl="0" marL="0" rtl="0" algn="l">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c35055e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c35055e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32F39"/>
                </a:solidFill>
              </a:rPr>
              <a:t>Firstly, repeated, immediate applicability in a certain class of working conditions; </a:t>
            </a:r>
            <a:endParaRPr sz="1900">
              <a:solidFill>
                <a:srgbClr val="032F39"/>
              </a:solidFill>
            </a:endParaRPr>
          </a:p>
          <a:p>
            <a:pPr indent="0" lvl="0" marL="0" rtl="0" algn="l">
              <a:spcBef>
                <a:spcPts val="0"/>
              </a:spcBef>
              <a:spcAft>
                <a:spcPts val="0"/>
              </a:spcAft>
              <a:buNone/>
            </a:pPr>
            <a:r>
              <a:t/>
            </a:r>
            <a:endParaRPr sz="1900">
              <a:solidFill>
                <a:srgbClr val="032F39"/>
              </a:solidFill>
            </a:endParaRPr>
          </a:p>
          <a:p>
            <a:pPr indent="0" lvl="0" marL="0" rtl="0" algn="l">
              <a:spcBef>
                <a:spcPts val="0"/>
              </a:spcBef>
              <a:spcAft>
                <a:spcPts val="0"/>
              </a:spcAft>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0c35055e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0c35055e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c35055e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c35055e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899795" y="941100"/>
            <a:ext cx="4529100" cy="2611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60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99775" y="3792925"/>
            <a:ext cx="45291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accent2"/>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0" y="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ph idx="2" type="pic"/>
          </p:nvPr>
        </p:nvSpPr>
        <p:spPr>
          <a:xfrm>
            <a:off x="715100" y="565050"/>
            <a:ext cx="26790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14" name="Google Shape;14;p2"/>
          <p:cNvSpPr/>
          <p:nvPr/>
        </p:nvSpPr>
        <p:spPr>
          <a:xfrm flipH="1">
            <a:off x="7027500" y="444245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6662513" y="256263"/>
            <a:ext cx="2205588" cy="299700"/>
            <a:chOff x="4463988" y="165125"/>
            <a:chExt cx="2205588" cy="299700"/>
          </a:xfrm>
        </p:grpSpPr>
        <p:sp>
          <p:nvSpPr>
            <p:cNvPr id="16" name="Google Shape;16;p2"/>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7" name="Shape 197"/>
        <p:cNvGrpSpPr/>
        <p:nvPr/>
      </p:nvGrpSpPr>
      <p:grpSpPr>
        <a:xfrm>
          <a:off x="0" y="0"/>
          <a:ext cx="0" cy="0"/>
          <a:chOff x="0" y="0"/>
          <a:chExt cx="0" cy="0"/>
        </a:xfrm>
      </p:grpSpPr>
      <p:sp>
        <p:nvSpPr>
          <p:cNvPr id="198" name="Google Shape;198;p11"/>
          <p:cNvSpPr txBox="1"/>
          <p:nvPr>
            <p:ph hasCustomPrompt="1" type="title"/>
          </p:nvPr>
        </p:nvSpPr>
        <p:spPr>
          <a:xfrm>
            <a:off x="1500600" y="1782425"/>
            <a:ext cx="6142800" cy="1185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p:nvPr>
            <p:ph idx="1" type="subTitle"/>
          </p:nvPr>
        </p:nvSpPr>
        <p:spPr>
          <a:xfrm>
            <a:off x="1500600" y="2960550"/>
            <a:ext cx="6142800" cy="4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0" name="Google Shape;200;p11"/>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rot="-5400000">
            <a:off x="4352550" y="-43573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445150" y="20827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1"/>
          <p:cNvGrpSpPr/>
          <p:nvPr/>
        </p:nvGrpSpPr>
        <p:grpSpPr>
          <a:xfrm rot="5400000">
            <a:off x="7713238" y="2274938"/>
            <a:ext cx="2205588" cy="299700"/>
            <a:chOff x="4463988" y="165125"/>
            <a:chExt cx="2205588" cy="299700"/>
          </a:xfrm>
        </p:grpSpPr>
        <p:sp>
          <p:nvSpPr>
            <p:cNvPr id="204" name="Google Shape;204;p11"/>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6" name="Shape 2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17" name="Shape 217"/>
        <p:cNvGrpSpPr/>
        <p:nvPr/>
      </p:nvGrpSpPr>
      <p:grpSpPr>
        <a:xfrm>
          <a:off x="0" y="0"/>
          <a:ext cx="0" cy="0"/>
          <a:chOff x="0" y="0"/>
          <a:chExt cx="0" cy="0"/>
        </a:xfrm>
      </p:grpSpPr>
      <p:sp>
        <p:nvSpPr>
          <p:cNvPr id="218" name="Google Shape;218;p13"/>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txBox="1"/>
          <p:nvPr>
            <p:ph hasCustomPrompt="1" type="title"/>
          </p:nvPr>
        </p:nvSpPr>
        <p:spPr>
          <a:xfrm>
            <a:off x="1258075" y="1449675"/>
            <a:ext cx="12903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txBox="1"/>
          <p:nvPr>
            <p:ph idx="1" type="subTitle"/>
          </p:nvPr>
        </p:nvSpPr>
        <p:spPr>
          <a:xfrm>
            <a:off x="1258075" y="2195475"/>
            <a:ext cx="1293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3" name="Google Shape;223;p13"/>
          <p:cNvSpPr txBox="1"/>
          <p:nvPr>
            <p:ph hasCustomPrompt="1" idx="3" type="title"/>
          </p:nvPr>
        </p:nvSpPr>
        <p:spPr>
          <a:xfrm>
            <a:off x="3928112" y="1449675"/>
            <a:ext cx="12849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p:nvPr>
            <p:ph idx="4" type="subTitle"/>
          </p:nvPr>
        </p:nvSpPr>
        <p:spPr>
          <a:xfrm>
            <a:off x="3928112" y="2195475"/>
            <a:ext cx="1287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5" name="Google Shape;225;p13"/>
          <p:cNvSpPr txBox="1"/>
          <p:nvPr>
            <p:ph hasCustomPrompt="1" idx="5" type="title"/>
          </p:nvPr>
        </p:nvSpPr>
        <p:spPr>
          <a:xfrm>
            <a:off x="6594112" y="1449675"/>
            <a:ext cx="12876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p:nvPr>
            <p:ph idx="6" type="subTitle"/>
          </p:nvPr>
        </p:nvSpPr>
        <p:spPr>
          <a:xfrm>
            <a:off x="6594112" y="2195475"/>
            <a:ext cx="1290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7" name="Google Shape;227;p13"/>
          <p:cNvSpPr txBox="1"/>
          <p:nvPr>
            <p:ph hasCustomPrompt="1" idx="7" type="title"/>
          </p:nvPr>
        </p:nvSpPr>
        <p:spPr>
          <a:xfrm>
            <a:off x="1258075" y="3216025"/>
            <a:ext cx="12903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p:nvPr>
            <p:ph idx="8" type="subTitle"/>
          </p:nvPr>
        </p:nvSpPr>
        <p:spPr>
          <a:xfrm>
            <a:off x="1258075" y="3961825"/>
            <a:ext cx="1293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29" name="Google Shape;229;p13"/>
          <p:cNvSpPr txBox="1"/>
          <p:nvPr>
            <p:ph hasCustomPrompt="1" idx="9" type="title"/>
          </p:nvPr>
        </p:nvSpPr>
        <p:spPr>
          <a:xfrm>
            <a:off x="3928112" y="3216025"/>
            <a:ext cx="12849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idx="13" type="subTitle"/>
          </p:nvPr>
        </p:nvSpPr>
        <p:spPr>
          <a:xfrm>
            <a:off x="3928112" y="3961825"/>
            <a:ext cx="1287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31" name="Google Shape;231;p13"/>
          <p:cNvSpPr txBox="1"/>
          <p:nvPr>
            <p:ph hasCustomPrompt="1" idx="14" type="title"/>
          </p:nvPr>
        </p:nvSpPr>
        <p:spPr>
          <a:xfrm>
            <a:off x="6594112" y="3216025"/>
            <a:ext cx="1287600" cy="5934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idx="15" type="subTitle"/>
          </p:nvPr>
        </p:nvSpPr>
        <p:spPr>
          <a:xfrm>
            <a:off x="6594112" y="3961825"/>
            <a:ext cx="1290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233" name="Google Shape;233;p13"/>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4" name="Shape 234"/>
        <p:cNvGrpSpPr/>
        <p:nvPr/>
      </p:nvGrpSpPr>
      <p:grpSpPr>
        <a:xfrm>
          <a:off x="0" y="0"/>
          <a:ext cx="0" cy="0"/>
          <a:chOff x="0" y="0"/>
          <a:chExt cx="0" cy="0"/>
        </a:xfrm>
      </p:grpSpPr>
      <p:sp>
        <p:nvSpPr>
          <p:cNvPr id="235" name="Google Shape;235;p14"/>
          <p:cNvSpPr txBox="1"/>
          <p:nvPr>
            <p:ph type="title"/>
          </p:nvPr>
        </p:nvSpPr>
        <p:spPr>
          <a:xfrm>
            <a:off x="3956725" y="3392700"/>
            <a:ext cx="44724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36" name="Google Shape;236;p14"/>
          <p:cNvSpPr txBox="1"/>
          <p:nvPr>
            <p:ph idx="1" type="subTitle"/>
          </p:nvPr>
        </p:nvSpPr>
        <p:spPr>
          <a:xfrm>
            <a:off x="3956725" y="1528675"/>
            <a:ext cx="4472400" cy="174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0"/>
              </a:spcBef>
              <a:spcAft>
                <a:spcPts val="0"/>
              </a:spcAft>
              <a:buSzPts val="2500"/>
              <a:buNone/>
              <a:defRPr sz="2500"/>
            </a:lvl3pPr>
            <a:lvl4pPr lvl="3" rtl="0">
              <a:lnSpc>
                <a:spcPct val="100000"/>
              </a:lnSpc>
              <a:spcBef>
                <a:spcPts val="0"/>
              </a:spcBef>
              <a:spcAft>
                <a:spcPts val="0"/>
              </a:spcAft>
              <a:buSzPts val="2500"/>
              <a:buNone/>
              <a:defRPr sz="2500"/>
            </a:lvl4pPr>
            <a:lvl5pPr lvl="4" rtl="0">
              <a:lnSpc>
                <a:spcPct val="100000"/>
              </a:lnSpc>
              <a:spcBef>
                <a:spcPts val="0"/>
              </a:spcBef>
              <a:spcAft>
                <a:spcPts val="0"/>
              </a:spcAft>
              <a:buSzPts val="2500"/>
              <a:buNone/>
              <a:defRPr sz="2500"/>
            </a:lvl5pPr>
            <a:lvl6pPr lvl="5" rtl="0">
              <a:lnSpc>
                <a:spcPct val="100000"/>
              </a:lnSpc>
              <a:spcBef>
                <a:spcPts val="0"/>
              </a:spcBef>
              <a:spcAft>
                <a:spcPts val="0"/>
              </a:spcAft>
              <a:buSzPts val="2500"/>
              <a:buNone/>
              <a:defRPr sz="2500"/>
            </a:lvl6pPr>
            <a:lvl7pPr lvl="6" rtl="0">
              <a:lnSpc>
                <a:spcPct val="100000"/>
              </a:lnSpc>
              <a:spcBef>
                <a:spcPts val="0"/>
              </a:spcBef>
              <a:spcAft>
                <a:spcPts val="0"/>
              </a:spcAft>
              <a:buSzPts val="2500"/>
              <a:buNone/>
              <a:defRPr sz="2500"/>
            </a:lvl7pPr>
            <a:lvl8pPr lvl="7" rtl="0">
              <a:lnSpc>
                <a:spcPct val="100000"/>
              </a:lnSpc>
              <a:spcBef>
                <a:spcPts val="0"/>
              </a:spcBef>
              <a:spcAft>
                <a:spcPts val="0"/>
              </a:spcAft>
              <a:buSzPts val="2500"/>
              <a:buNone/>
              <a:defRPr sz="2500"/>
            </a:lvl8pPr>
            <a:lvl9pPr lvl="8" rtl="0">
              <a:lnSpc>
                <a:spcPct val="100000"/>
              </a:lnSpc>
              <a:spcBef>
                <a:spcPts val="0"/>
              </a:spcBef>
              <a:spcAft>
                <a:spcPts val="0"/>
              </a:spcAft>
              <a:buSzPts val="2500"/>
              <a:buNone/>
              <a:defRPr sz="2500"/>
            </a:lvl9pPr>
          </a:lstStyle>
          <a:p/>
        </p:txBody>
      </p:sp>
      <p:sp>
        <p:nvSpPr>
          <p:cNvPr id="237" name="Google Shape;237;p14"/>
          <p:cNvSpPr/>
          <p:nvPr/>
        </p:nvSpPr>
        <p:spPr>
          <a:xfrm rot="10800000">
            <a:off x="0" y="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rot="10800000">
            <a:off x="7066800" y="0"/>
            <a:ext cx="2077200" cy="697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4"/>
          <p:cNvGrpSpPr/>
          <p:nvPr/>
        </p:nvGrpSpPr>
        <p:grpSpPr>
          <a:xfrm>
            <a:off x="6720700" y="4608500"/>
            <a:ext cx="2205588" cy="299700"/>
            <a:chOff x="4463988" y="165125"/>
            <a:chExt cx="2205588" cy="299700"/>
          </a:xfrm>
        </p:grpSpPr>
        <p:sp>
          <p:nvSpPr>
            <p:cNvPr id="240" name="Google Shape;240;p14"/>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4"/>
          <p:cNvSpPr/>
          <p:nvPr>
            <p:ph idx="2" type="pic"/>
          </p:nvPr>
        </p:nvSpPr>
        <p:spPr>
          <a:xfrm>
            <a:off x="715100" y="565050"/>
            <a:ext cx="2679000" cy="18633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253" name="Google Shape;253;p14"/>
          <p:cNvSpPr/>
          <p:nvPr>
            <p:ph idx="3" type="pic"/>
          </p:nvPr>
        </p:nvSpPr>
        <p:spPr>
          <a:xfrm>
            <a:off x="715100" y="2745200"/>
            <a:ext cx="2679000" cy="18633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4" name="Shape 254"/>
        <p:cNvGrpSpPr/>
        <p:nvPr/>
      </p:nvGrpSpPr>
      <p:grpSpPr>
        <a:xfrm>
          <a:off x="0" y="0"/>
          <a:ext cx="0" cy="0"/>
          <a:chOff x="0" y="0"/>
          <a:chExt cx="0" cy="0"/>
        </a:xfrm>
      </p:grpSpPr>
      <p:sp>
        <p:nvSpPr>
          <p:cNvPr id="255" name="Google Shape;255;p15"/>
          <p:cNvSpPr txBox="1"/>
          <p:nvPr>
            <p:ph idx="1" type="subTitle"/>
          </p:nvPr>
        </p:nvSpPr>
        <p:spPr>
          <a:xfrm>
            <a:off x="1121125" y="4035800"/>
            <a:ext cx="6901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15"/>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60" name="Shape 260"/>
        <p:cNvGrpSpPr/>
        <p:nvPr/>
      </p:nvGrpSpPr>
      <p:grpSpPr>
        <a:xfrm>
          <a:off x="0" y="0"/>
          <a:ext cx="0" cy="0"/>
          <a:chOff x="0" y="0"/>
          <a:chExt cx="0" cy="0"/>
        </a:xfrm>
      </p:grpSpPr>
      <p:sp>
        <p:nvSpPr>
          <p:cNvPr id="261" name="Google Shape;26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2" name="Google Shape;262;p16"/>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263" name="Google Shape;263;p16"/>
          <p:cNvSpPr/>
          <p:nvPr/>
        </p:nvSpPr>
        <p:spPr>
          <a:xfrm flipH="1" rot="10800000">
            <a:off x="0" y="-25"/>
            <a:ext cx="2116500" cy="530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266" name="Shape 266"/>
        <p:cNvGrpSpPr/>
        <p:nvPr/>
      </p:nvGrpSpPr>
      <p:grpSpPr>
        <a:xfrm>
          <a:off x="0" y="0"/>
          <a:ext cx="0" cy="0"/>
          <a:chOff x="0" y="0"/>
          <a:chExt cx="0" cy="0"/>
        </a:xfrm>
      </p:grpSpPr>
      <p:sp>
        <p:nvSpPr>
          <p:cNvPr id="267" name="Google Shape;267;p17"/>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7"/>
          <p:cNvGrpSpPr/>
          <p:nvPr/>
        </p:nvGrpSpPr>
        <p:grpSpPr>
          <a:xfrm rot="5400000">
            <a:off x="7689713" y="3085588"/>
            <a:ext cx="2205588" cy="299700"/>
            <a:chOff x="4463988" y="165125"/>
            <a:chExt cx="2205588" cy="299700"/>
          </a:xfrm>
        </p:grpSpPr>
        <p:sp>
          <p:nvSpPr>
            <p:cNvPr id="270" name="Google Shape;270;p17"/>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7"/>
          <p:cNvSpPr/>
          <p:nvPr/>
        </p:nvSpPr>
        <p:spPr>
          <a:xfrm>
            <a:off x="8532850" y="1962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7"/>
          <p:cNvGrpSpPr/>
          <p:nvPr/>
        </p:nvGrpSpPr>
        <p:grpSpPr>
          <a:xfrm>
            <a:off x="779663" y="251113"/>
            <a:ext cx="2205588" cy="299700"/>
            <a:chOff x="4463988" y="165125"/>
            <a:chExt cx="2205588" cy="299700"/>
          </a:xfrm>
        </p:grpSpPr>
        <p:sp>
          <p:nvSpPr>
            <p:cNvPr id="284" name="Google Shape;284;p17"/>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17"/>
          <p:cNvSpPr txBox="1"/>
          <p:nvPr>
            <p:ph idx="1" type="body"/>
          </p:nvPr>
        </p:nvSpPr>
        <p:spPr>
          <a:xfrm>
            <a:off x="720000" y="1152475"/>
            <a:ext cx="7704000" cy="224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98" name="Shape 298"/>
        <p:cNvGrpSpPr/>
        <p:nvPr/>
      </p:nvGrpSpPr>
      <p:grpSpPr>
        <a:xfrm>
          <a:off x="0" y="0"/>
          <a:ext cx="0" cy="0"/>
          <a:chOff x="0" y="0"/>
          <a:chExt cx="0" cy="0"/>
        </a:xfrm>
      </p:grpSpPr>
      <p:sp>
        <p:nvSpPr>
          <p:cNvPr id="299" name="Google Shape;299;p18"/>
          <p:cNvSpPr txBox="1"/>
          <p:nvPr>
            <p:ph idx="1" type="subTitle"/>
          </p:nvPr>
        </p:nvSpPr>
        <p:spPr>
          <a:xfrm>
            <a:off x="7200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0" name="Google Shape;300;p18"/>
          <p:cNvSpPr txBox="1"/>
          <p:nvPr>
            <p:ph idx="2" type="subTitle"/>
          </p:nvPr>
        </p:nvSpPr>
        <p:spPr>
          <a:xfrm>
            <a:off x="7200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8"/>
          <p:cNvSpPr txBox="1"/>
          <p:nvPr>
            <p:ph idx="3" type="subTitle"/>
          </p:nvPr>
        </p:nvSpPr>
        <p:spPr>
          <a:xfrm>
            <a:off x="34038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8"/>
          <p:cNvSpPr txBox="1"/>
          <p:nvPr>
            <p:ph idx="4" type="subTitle"/>
          </p:nvPr>
        </p:nvSpPr>
        <p:spPr>
          <a:xfrm>
            <a:off x="6087600" y="3499522"/>
            <a:ext cx="2336400" cy="10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18"/>
          <p:cNvSpPr txBox="1"/>
          <p:nvPr>
            <p:ph idx="5" type="subTitle"/>
          </p:nvPr>
        </p:nvSpPr>
        <p:spPr>
          <a:xfrm>
            <a:off x="34038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5" name="Google Shape;305;p18"/>
          <p:cNvSpPr txBox="1"/>
          <p:nvPr>
            <p:ph idx="6" type="subTitle"/>
          </p:nvPr>
        </p:nvSpPr>
        <p:spPr>
          <a:xfrm>
            <a:off x="6087600" y="3195075"/>
            <a:ext cx="2336400" cy="376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18"/>
          <p:cNvSpPr/>
          <p:nvPr/>
        </p:nvSpPr>
        <p:spPr>
          <a:xfrm rot="-5400000">
            <a:off x="4352550" y="-43573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flipH="1" rot="5400000">
            <a:off x="-795625" y="3817800"/>
            <a:ext cx="2116500" cy="5349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8"/>
          <p:cNvGrpSpPr/>
          <p:nvPr/>
        </p:nvGrpSpPr>
        <p:grpSpPr>
          <a:xfrm rot="5400000">
            <a:off x="7714600" y="1626775"/>
            <a:ext cx="2205588" cy="299700"/>
            <a:chOff x="4463988" y="165125"/>
            <a:chExt cx="2205588" cy="299700"/>
          </a:xfrm>
        </p:grpSpPr>
        <p:sp>
          <p:nvSpPr>
            <p:cNvPr id="309" name="Google Shape;309;p18"/>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8"/>
          <p:cNvSpPr/>
          <p:nvPr/>
        </p:nvSpPr>
        <p:spPr>
          <a:xfrm>
            <a:off x="8424000" y="44725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ph idx="7" type="pic"/>
          </p:nvPr>
        </p:nvSpPr>
        <p:spPr>
          <a:xfrm>
            <a:off x="7975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323" name="Google Shape;323;p18"/>
          <p:cNvSpPr/>
          <p:nvPr>
            <p:ph idx="8" type="pic"/>
          </p:nvPr>
        </p:nvSpPr>
        <p:spPr>
          <a:xfrm>
            <a:off x="34813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324" name="Google Shape;324;p18"/>
          <p:cNvSpPr/>
          <p:nvPr>
            <p:ph idx="9" type="pic"/>
          </p:nvPr>
        </p:nvSpPr>
        <p:spPr>
          <a:xfrm>
            <a:off x="6165150" y="1372549"/>
            <a:ext cx="2181300" cy="1642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25" name="Shape 325"/>
        <p:cNvGrpSpPr/>
        <p:nvPr/>
      </p:nvGrpSpPr>
      <p:grpSpPr>
        <a:xfrm>
          <a:off x="0" y="0"/>
          <a:ext cx="0" cy="0"/>
          <a:chOff x="0" y="0"/>
          <a:chExt cx="0" cy="0"/>
        </a:xfrm>
      </p:grpSpPr>
      <p:sp>
        <p:nvSpPr>
          <p:cNvPr id="326" name="Google Shape;326;p19"/>
          <p:cNvSpPr txBox="1"/>
          <p:nvPr>
            <p:ph idx="1" type="subTitle"/>
          </p:nvPr>
        </p:nvSpPr>
        <p:spPr>
          <a:xfrm>
            <a:off x="720000" y="150748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27" name="Google Shape;327;p19"/>
          <p:cNvSpPr txBox="1"/>
          <p:nvPr>
            <p:ph idx="2" type="subTitle"/>
          </p:nvPr>
        </p:nvSpPr>
        <p:spPr>
          <a:xfrm>
            <a:off x="720000" y="1787575"/>
            <a:ext cx="3578100" cy="730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19"/>
          <p:cNvSpPr txBox="1"/>
          <p:nvPr>
            <p:ph idx="3" type="subTitle"/>
          </p:nvPr>
        </p:nvSpPr>
        <p:spPr>
          <a:xfrm>
            <a:off x="4845726" y="1787575"/>
            <a:ext cx="3578100" cy="730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19"/>
          <p:cNvSpPr txBox="1"/>
          <p:nvPr>
            <p:ph idx="4" type="subTitle"/>
          </p:nvPr>
        </p:nvSpPr>
        <p:spPr>
          <a:xfrm>
            <a:off x="720000" y="3672225"/>
            <a:ext cx="3578100" cy="80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19"/>
          <p:cNvSpPr txBox="1"/>
          <p:nvPr>
            <p:ph idx="5" type="subTitle"/>
          </p:nvPr>
        </p:nvSpPr>
        <p:spPr>
          <a:xfrm>
            <a:off x="4845725" y="3672225"/>
            <a:ext cx="3578100" cy="802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2" name="Google Shape;332;p19"/>
          <p:cNvSpPr txBox="1"/>
          <p:nvPr>
            <p:ph idx="6" type="subTitle"/>
          </p:nvPr>
        </p:nvSpPr>
        <p:spPr>
          <a:xfrm>
            <a:off x="720000" y="339213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3" name="Google Shape;333;p19"/>
          <p:cNvSpPr txBox="1"/>
          <p:nvPr>
            <p:ph idx="7" type="subTitle"/>
          </p:nvPr>
        </p:nvSpPr>
        <p:spPr>
          <a:xfrm>
            <a:off x="4845725" y="150748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4" name="Google Shape;334;p19"/>
          <p:cNvSpPr txBox="1"/>
          <p:nvPr>
            <p:ph idx="8" type="subTitle"/>
          </p:nvPr>
        </p:nvSpPr>
        <p:spPr>
          <a:xfrm>
            <a:off x="4845725" y="3392134"/>
            <a:ext cx="35781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gn="ctr">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p:txBody>
      </p:sp>
      <p:sp>
        <p:nvSpPr>
          <p:cNvPr id="335" name="Google Shape;335;p19"/>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rot="10800000">
            <a:off x="8519100" y="1079100"/>
            <a:ext cx="624900" cy="4064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9"/>
          <p:cNvGrpSpPr/>
          <p:nvPr/>
        </p:nvGrpSpPr>
        <p:grpSpPr>
          <a:xfrm>
            <a:off x="6686813" y="237813"/>
            <a:ext cx="2205588" cy="299700"/>
            <a:chOff x="4463988" y="165125"/>
            <a:chExt cx="2205588" cy="299700"/>
          </a:xfrm>
        </p:grpSpPr>
        <p:sp>
          <p:nvSpPr>
            <p:cNvPr id="339" name="Google Shape;339;p19"/>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51" name="Shape 351"/>
        <p:cNvGrpSpPr/>
        <p:nvPr/>
      </p:nvGrpSpPr>
      <p:grpSpPr>
        <a:xfrm>
          <a:off x="0" y="0"/>
          <a:ext cx="0" cy="0"/>
          <a:chOff x="0" y="0"/>
          <a:chExt cx="0" cy="0"/>
        </a:xfrm>
      </p:grpSpPr>
      <p:sp>
        <p:nvSpPr>
          <p:cNvPr id="352" name="Google Shape;352;p20"/>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0"/>
          <p:cNvGrpSpPr/>
          <p:nvPr/>
        </p:nvGrpSpPr>
        <p:grpSpPr>
          <a:xfrm rot="5400000">
            <a:off x="7689713" y="3085588"/>
            <a:ext cx="2205588" cy="299700"/>
            <a:chOff x="4463988" y="165125"/>
            <a:chExt cx="2205588" cy="299700"/>
          </a:xfrm>
        </p:grpSpPr>
        <p:sp>
          <p:nvSpPr>
            <p:cNvPr id="354" name="Google Shape;354;p20"/>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20"/>
          <p:cNvSpPr/>
          <p:nvPr/>
        </p:nvSpPr>
        <p:spPr>
          <a:xfrm>
            <a:off x="8532850" y="1962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9" name="Google Shape;369;p20"/>
          <p:cNvSpPr txBox="1"/>
          <p:nvPr>
            <p:ph idx="1" type="subTitle"/>
          </p:nvPr>
        </p:nvSpPr>
        <p:spPr>
          <a:xfrm>
            <a:off x="720000" y="1528425"/>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0"/>
          <p:cNvSpPr txBox="1"/>
          <p:nvPr>
            <p:ph idx="2" type="subTitle"/>
          </p:nvPr>
        </p:nvSpPr>
        <p:spPr>
          <a:xfrm>
            <a:off x="3403800" y="1528428"/>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20"/>
          <p:cNvSpPr txBox="1"/>
          <p:nvPr>
            <p:ph idx="3" type="subTitle"/>
          </p:nvPr>
        </p:nvSpPr>
        <p:spPr>
          <a:xfrm>
            <a:off x="6087600" y="1528428"/>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0"/>
          <p:cNvSpPr txBox="1"/>
          <p:nvPr>
            <p:ph idx="4" type="subTitle"/>
          </p:nvPr>
        </p:nvSpPr>
        <p:spPr>
          <a:xfrm>
            <a:off x="720000" y="3335399"/>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20"/>
          <p:cNvSpPr txBox="1"/>
          <p:nvPr>
            <p:ph idx="5" type="subTitle"/>
          </p:nvPr>
        </p:nvSpPr>
        <p:spPr>
          <a:xfrm>
            <a:off x="3403800" y="3335401"/>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20"/>
          <p:cNvSpPr txBox="1"/>
          <p:nvPr>
            <p:ph idx="6" type="subTitle"/>
          </p:nvPr>
        </p:nvSpPr>
        <p:spPr>
          <a:xfrm>
            <a:off x="6087600" y="3335401"/>
            <a:ext cx="2336400" cy="1155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20"/>
          <p:cNvSpPr txBox="1"/>
          <p:nvPr>
            <p:ph idx="7" type="subTitle"/>
          </p:nvPr>
        </p:nvSpPr>
        <p:spPr>
          <a:xfrm>
            <a:off x="7151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6" name="Google Shape;376;p20"/>
          <p:cNvSpPr txBox="1"/>
          <p:nvPr>
            <p:ph idx="8" type="subTitle"/>
          </p:nvPr>
        </p:nvSpPr>
        <p:spPr>
          <a:xfrm>
            <a:off x="34038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7" name="Google Shape;377;p20"/>
          <p:cNvSpPr txBox="1"/>
          <p:nvPr>
            <p:ph idx="9" type="subTitle"/>
          </p:nvPr>
        </p:nvSpPr>
        <p:spPr>
          <a:xfrm>
            <a:off x="6092500" y="1333125"/>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8" name="Google Shape;378;p20"/>
          <p:cNvSpPr txBox="1"/>
          <p:nvPr>
            <p:ph idx="13" type="subTitle"/>
          </p:nvPr>
        </p:nvSpPr>
        <p:spPr>
          <a:xfrm>
            <a:off x="7151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9" name="Google Shape;379;p20"/>
          <p:cNvSpPr txBox="1"/>
          <p:nvPr>
            <p:ph idx="14" type="subTitle"/>
          </p:nvPr>
        </p:nvSpPr>
        <p:spPr>
          <a:xfrm>
            <a:off x="34038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0" name="Google Shape;380;p20"/>
          <p:cNvSpPr txBox="1"/>
          <p:nvPr>
            <p:ph idx="15" type="subTitle"/>
          </p:nvPr>
        </p:nvSpPr>
        <p:spPr>
          <a:xfrm>
            <a:off x="6092500" y="3135600"/>
            <a:ext cx="2336400" cy="347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715100" y="2571750"/>
            <a:ext cx="40494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1824900" y="1729950"/>
            <a:ext cx="1829700" cy="8418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p:nvPr/>
        </p:nvSpPr>
        <p:spPr>
          <a:xfrm>
            <a:off x="5509125" y="0"/>
            <a:ext cx="3635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4346100"/>
            <a:ext cx="2374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ph idx="3" type="pic"/>
          </p:nvPr>
        </p:nvSpPr>
        <p:spPr>
          <a:xfrm>
            <a:off x="5130475" y="565050"/>
            <a:ext cx="32985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grpSp>
        <p:nvGrpSpPr>
          <p:cNvPr id="35" name="Google Shape;35;p3"/>
          <p:cNvGrpSpPr/>
          <p:nvPr/>
        </p:nvGrpSpPr>
        <p:grpSpPr>
          <a:xfrm>
            <a:off x="1319688" y="237813"/>
            <a:ext cx="2205588" cy="299700"/>
            <a:chOff x="4463988" y="165125"/>
            <a:chExt cx="2205588" cy="299700"/>
          </a:xfrm>
        </p:grpSpPr>
        <p:sp>
          <p:nvSpPr>
            <p:cNvPr id="36" name="Google Shape;36;p3"/>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81" name="Shape 381"/>
        <p:cNvGrpSpPr/>
        <p:nvPr/>
      </p:nvGrpSpPr>
      <p:grpSpPr>
        <a:xfrm>
          <a:off x="0" y="0"/>
          <a:ext cx="0" cy="0"/>
          <a:chOff x="0" y="0"/>
          <a:chExt cx="0" cy="0"/>
        </a:xfrm>
      </p:grpSpPr>
      <p:sp>
        <p:nvSpPr>
          <p:cNvPr id="382" name="Google Shape;382;p21"/>
          <p:cNvSpPr/>
          <p:nvPr/>
        </p:nvSpPr>
        <p:spPr>
          <a:xfrm rot="-5400000">
            <a:off x="7886850" y="3886350"/>
            <a:ext cx="1934700" cy="5796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4" name="Google Shape;384;p21"/>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1"/>
          <p:cNvGrpSpPr/>
          <p:nvPr/>
        </p:nvGrpSpPr>
        <p:grpSpPr>
          <a:xfrm rot="10800000">
            <a:off x="270525" y="4719588"/>
            <a:ext cx="2205588" cy="299700"/>
            <a:chOff x="4463988" y="165125"/>
            <a:chExt cx="2205588" cy="299700"/>
          </a:xfrm>
        </p:grpSpPr>
        <p:sp>
          <p:nvSpPr>
            <p:cNvPr id="386" name="Google Shape;386;p21"/>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1"/>
          <p:cNvSpPr/>
          <p:nvPr/>
        </p:nvSpPr>
        <p:spPr>
          <a:xfrm rot="-5400000">
            <a:off x="3555000" y="-3559800"/>
            <a:ext cx="438900" cy="75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99" name="Shape 399"/>
        <p:cNvGrpSpPr/>
        <p:nvPr/>
      </p:nvGrpSpPr>
      <p:grpSpPr>
        <a:xfrm>
          <a:off x="0" y="0"/>
          <a:ext cx="0" cy="0"/>
          <a:chOff x="0" y="0"/>
          <a:chExt cx="0" cy="0"/>
        </a:xfrm>
      </p:grpSpPr>
      <p:sp>
        <p:nvSpPr>
          <p:cNvPr id="400" name="Google Shape;400;p22"/>
          <p:cNvSpPr/>
          <p:nvPr/>
        </p:nvSpPr>
        <p:spPr>
          <a:xfrm flipH="1" rot="10800000">
            <a:off x="0" y="-25"/>
            <a:ext cx="2116500" cy="426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04" name="Google Shape;404;p22"/>
          <p:cNvGrpSpPr/>
          <p:nvPr/>
        </p:nvGrpSpPr>
        <p:grpSpPr>
          <a:xfrm>
            <a:off x="6137788" y="145313"/>
            <a:ext cx="2205588" cy="299700"/>
            <a:chOff x="4463988" y="165125"/>
            <a:chExt cx="2205588" cy="299700"/>
          </a:xfrm>
        </p:grpSpPr>
        <p:sp>
          <p:nvSpPr>
            <p:cNvPr id="405" name="Google Shape;405;p22"/>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17" name="Shape 417"/>
        <p:cNvGrpSpPr/>
        <p:nvPr/>
      </p:nvGrpSpPr>
      <p:grpSpPr>
        <a:xfrm>
          <a:off x="0" y="0"/>
          <a:ext cx="0" cy="0"/>
          <a:chOff x="0" y="0"/>
          <a:chExt cx="0" cy="0"/>
        </a:xfrm>
      </p:grpSpPr>
      <p:sp>
        <p:nvSpPr>
          <p:cNvPr id="418" name="Google Shape;41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3"/>
          <p:cNvSpPr txBox="1"/>
          <p:nvPr>
            <p:ph hasCustomPrompt="1" idx="2" type="title"/>
          </p:nvPr>
        </p:nvSpPr>
        <p:spPr>
          <a:xfrm>
            <a:off x="3002350" y="1222041"/>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0" name="Google Shape;420;p23"/>
          <p:cNvSpPr txBox="1"/>
          <p:nvPr>
            <p:ph idx="1" type="subTitle"/>
          </p:nvPr>
        </p:nvSpPr>
        <p:spPr>
          <a:xfrm>
            <a:off x="3002338" y="1746103"/>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23"/>
          <p:cNvSpPr txBox="1"/>
          <p:nvPr>
            <p:ph hasCustomPrompt="1" idx="3" type="title"/>
          </p:nvPr>
        </p:nvSpPr>
        <p:spPr>
          <a:xfrm>
            <a:off x="3002350" y="2383240"/>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2" name="Google Shape;422;p23"/>
          <p:cNvSpPr txBox="1"/>
          <p:nvPr>
            <p:ph idx="4" type="subTitle"/>
          </p:nvPr>
        </p:nvSpPr>
        <p:spPr>
          <a:xfrm>
            <a:off x="3002338" y="2907304"/>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3"/>
          <p:cNvSpPr txBox="1"/>
          <p:nvPr>
            <p:ph hasCustomPrompt="1" idx="5" type="title"/>
          </p:nvPr>
        </p:nvSpPr>
        <p:spPr>
          <a:xfrm>
            <a:off x="3002350" y="3544441"/>
            <a:ext cx="1030500" cy="572700"/>
          </a:xfrm>
          <a:prstGeom prst="rect">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30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4" name="Google Shape;424;p23"/>
          <p:cNvSpPr txBox="1"/>
          <p:nvPr>
            <p:ph idx="6" type="subTitle"/>
          </p:nvPr>
        </p:nvSpPr>
        <p:spPr>
          <a:xfrm>
            <a:off x="3002338" y="4068500"/>
            <a:ext cx="5142600" cy="5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23"/>
          <p:cNvSpPr/>
          <p:nvPr/>
        </p:nvSpPr>
        <p:spPr>
          <a:xfrm>
            <a:off x="8424000" y="44725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rot="10800000">
            <a:off x="6945300" y="0"/>
            <a:ext cx="2198700" cy="7383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480150" y="-5862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28" name="Shape 428"/>
        <p:cNvGrpSpPr/>
        <p:nvPr/>
      </p:nvGrpSpPr>
      <p:grpSpPr>
        <a:xfrm>
          <a:off x="0" y="0"/>
          <a:ext cx="0" cy="0"/>
          <a:chOff x="0" y="0"/>
          <a:chExt cx="0" cy="0"/>
        </a:xfrm>
      </p:grpSpPr>
      <p:sp>
        <p:nvSpPr>
          <p:cNvPr id="429" name="Google Shape;429;p24"/>
          <p:cNvSpPr/>
          <p:nvPr/>
        </p:nvSpPr>
        <p:spPr>
          <a:xfrm rot="10800000">
            <a:off x="7150500" y="9650"/>
            <a:ext cx="19935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ph idx="2" type="pic"/>
          </p:nvPr>
        </p:nvSpPr>
        <p:spPr>
          <a:xfrm>
            <a:off x="5749900" y="574700"/>
            <a:ext cx="2679000" cy="40134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431" name="Google Shape;431;p24"/>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4"/>
          <p:cNvGrpSpPr/>
          <p:nvPr/>
        </p:nvGrpSpPr>
        <p:grpSpPr>
          <a:xfrm rot="10800000">
            <a:off x="275900" y="4597188"/>
            <a:ext cx="2205588" cy="299700"/>
            <a:chOff x="4463988" y="165125"/>
            <a:chExt cx="2205588" cy="299700"/>
          </a:xfrm>
        </p:grpSpPr>
        <p:sp>
          <p:nvSpPr>
            <p:cNvPr id="433" name="Google Shape;433;p24"/>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4"/>
          <p:cNvSpPr txBox="1"/>
          <p:nvPr>
            <p:ph type="ctrTitle"/>
          </p:nvPr>
        </p:nvSpPr>
        <p:spPr>
          <a:xfrm>
            <a:off x="720454" y="611200"/>
            <a:ext cx="47046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46" name="Google Shape;446;p24"/>
          <p:cNvSpPr txBox="1"/>
          <p:nvPr>
            <p:ph idx="1" type="subTitle"/>
          </p:nvPr>
        </p:nvSpPr>
        <p:spPr>
          <a:xfrm>
            <a:off x="715100" y="1532800"/>
            <a:ext cx="4715400" cy="123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47" name="Google Shape;447;p24"/>
          <p:cNvSpPr txBox="1"/>
          <p:nvPr/>
        </p:nvSpPr>
        <p:spPr>
          <a:xfrm>
            <a:off x="713100" y="3644025"/>
            <a:ext cx="47154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dk1"/>
                </a:solidFill>
                <a:latin typeface="Roboto"/>
                <a:ea typeface="Roboto"/>
                <a:cs typeface="Roboto"/>
                <a:sym typeface="Roboto"/>
              </a:rPr>
              <a:t>CREDITS: This presentation template was created by </a:t>
            </a:r>
            <a:r>
              <a:rPr b="1" lang="en" sz="11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 </a:t>
            </a:r>
            <a:r>
              <a:rPr b="1" lang="en" sz="11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1" lang="en" sz="1100">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and infographics &amp; images by </a:t>
            </a:r>
            <a:r>
              <a:rPr b="1" lang="en" sz="11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100">
              <a:solidFill>
                <a:schemeClr val="dk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48" name="Shape 448"/>
        <p:cNvGrpSpPr/>
        <p:nvPr/>
      </p:nvGrpSpPr>
      <p:grpSpPr>
        <a:xfrm>
          <a:off x="0" y="0"/>
          <a:ext cx="0" cy="0"/>
          <a:chOff x="0" y="0"/>
          <a:chExt cx="0" cy="0"/>
        </a:xfrm>
      </p:grpSpPr>
      <p:sp>
        <p:nvSpPr>
          <p:cNvPr id="449" name="Google Shape;449;p25"/>
          <p:cNvSpPr/>
          <p:nvPr/>
        </p:nvSpPr>
        <p:spPr>
          <a:xfrm rot="-5400000">
            <a:off x="7886850" y="3886350"/>
            <a:ext cx="1934700" cy="579600"/>
          </a:xfrm>
          <a:prstGeom prst="round1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rot="10800000">
            <a:off x="8516475" y="-265150"/>
            <a:ext cx="978000" cy="978000"/>
          </a:xfrm>
          <a:prstGeom prst="ellipse">
            <a:avLst/>
          </a:prstGeom>
          <a:solidFill>
            <a:schemeClr val="accen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5"/>
          <p:cNvGrpSpPr/>
          <p:nvPr/>
        </p:nvGrpSpPr>
        <p:grpSpPr>
          <a:xfrm rot="10800000">
            <a:off x="270525" y="4719588"/>
            <a:ext cx="2205588" cy="299700"/>
            <a:chOff x="4463988" y="165125"/>
            <a:chExt cx="2205588" cy="299700"/>
          </a:xfrm>
        </p:grpSpPr>
        <p:sp>
          <p:nvSpPr>
            <p:cNvPr id="452" name="Google Shape;452;p25"/>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5"/>
          <p:cNvSpPr/>
          <p:nvPr/>
        </p:nvSpPr>
        <p:spPr>
          <a:xfrm rot="-5400000">
            <a:off x="3555000" y="-3559800"/>
            <a:ext cx="438900" cy="755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65" name="Shape 465"/>
        <p:cNvGrpSpPr/>
        <p:nvPr/>
      </p:nvGrpSpPr>
      <p:grpSpPr>
        <a:xfrm>
          <a:off x="0" y="0"/>
          <a:ext cx="0" cy="0"/>
          <a:chOff x="0" y="0"/>
          <a:chExt cx="0" cy="0"/>
        </a:xfrm>
      </p:grpSpPr>
      <p:sp>
        <p:nvSpPr>
          <p:cNvPr id="466" name="Google Shape;466;p26"/>
          <p:cNvSpPr/>
          <p:nvPr/>
        </p:nvSpPr>
        <p:spPr>
          <a:xfrm rot="-5400000">
            <a:off x="4352550" y="347250"/>
            <a:ext cx="438900" cy="915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6"/>
          <p:cNvGrpSpPr/>
          <p:nvPr/>
        </p:nvGrpSpPr>
        <p:grpSpPr>
          <a:xfrm rot="5400000">
            <a:off x="7689713" y="3085588"/>
            <a:ext cx="2205588" cy="299700"/>
            <a:chOff x="4463988" y="165125"/>
            <a:chExt cx="2205588" cy="299700"/>
          </a:xfrm>
        </p:grpSpPr>
        <p:sp>
          <p:nvSpPr>
            <p:cNvPr id="469" name="Google Shape;469;p26"/>
            <p:cNvSpPr/>
            <p:nvPr/>
          </p:nvSpPr>
          <p:spPr>
            <a:xfrm>
              <a:off x="465825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504677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43530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582382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212350"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600875" y="165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446398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485251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524103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562956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018088"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6406613" y="396125"/>
              <a:ext cx="68700" cy="6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6"/>
          <p:cNvSpPr/>
          <p:nvPr/>
        </p:nvSpPr>
        <p:spPr>
          <a:xfrm>
            <a:off x="8532850" y="196225"/>
            <a:ext cx="409500" cy="409500"/>
          </a:xfrm>
          <a:prstGeom prst="ellipse">
            <a:avLst/>
          </a:prstGeom>
          <a:solidFill>
            <a:schemeClr val="accent4"/>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6"/>
          <p:cNvGrpSpPr/>
          <p:nvPr/>
        </p:nvGrpSpPr>
        <p:grpSpPr>
          <a:xfrm>
            <a:off x="779663" y="251113"/>
            <a:ext cx="2205588" cy="299700"/>
            <a:chOff x="4463988" y="165125"/>
            <a:chExt cx="2205588" cy="299700"/>
          </a:xfrm>
        </p:grpSpPr>
        <p:sp>
          <p:nvSpPr>
            <p:cNvPr id="483" name="Google Shape;483;p26"/>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1" name="Google Shape;51;p4"/>
          <p:cNvSpPr/>
          <p:nvPr/>
        </p:nvSpPr>
        <p:spPr>
          <a:xfrm rot="-5400000">
            <a:off x="7886850" y="3886350"/>
            <a:ext cx="1934700" cy="5796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4"/>
          <p:cNvGrpSpPr/>
          <p:nvPr/>
        </p:nvGrpSpPr>
        <p:grpSpPr>
          <a:xfrm rot="10800000">
            <a:off x="270525" y="4719588"/>
            <a:ext cx="2205588" cy="299700"/>
            <a:chOff x="4463988" y="165125"/>
            <a:chExt cx="2205588" cy="299700"/>
          </a:xfrm>
        </p:grpSpPr>
        <p:sp>
          <p:nvSpPr>
            <p:cNvPr id="54" name="Google Shape;54;p4"/>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4"/>
          <p:cNvSpPr/>
          <p:nvPr/>
        </p:nvSpPr>
        <p:spPr>
          <a:xfrm rot="-5400000">
            <a:off x="3555000" y="-3559800"/>
            <a:ext cx="438900" cy="7558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ph idx="2" type="pic"/>
          </p:nvPr>
        </p:nvSpPr>
        <p:spPr>
          <a:xfrm>
            <a:off x="1063825" y="1301699"/>
            <a:ext cx="3142800" cy="11838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69" name="Google Shape;69;p5"/>
          <p:cNvSpPr/>
          <p:nvPr>
            <p:ph idx="3" type="pic"/>
          </p:nvPr>
        </p:nvSpPr>
        <p:spPr>
          <a:xfrm>
            <a:off x="4718700" y="1301699"/>
            <a:ext cx="3142800" cy="11838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sp>
        <p:nvSpPr>
          <p:cNvPr id="70" name="Google Shape;70;p5"/>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rot="5400000">
            <a:off x="7689713" y="1149163"/>
            <a:ext cx="2205588" cy="299700"/>
            <a:chOff x="4463988" y="165125"/>
            <a:chExt cx="2205588" cy="299700"/>
          </a:xfrm>
        </p:grpSpPr>
        <p:sp>
          <p:nvSpPr>
            <p:cNvPr id="73" name="Google Shape;73;p5"/>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p:nvPr/>
        </p:nvSpPr>
        <p:spPr>
          <a:xfrm>
            <a:off x="8532850" y="406550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idx="1" type="subTitle"/>
          </p:nvPr>
        </p:nvSpPr>
        <p:spPr>
          <a:xfrm>
            <a:off x="1181425" y="2552350"/>
            <a:ext cx="2907600" cy="477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5"/>
          <p:cNvSpPr txBox="1"/>
          <p:nvPr>
            <p:ph idx="4" type="subTitle"/>
          </p:nvPr>
        </p:nvSpPr>
        <p:spPr>
          <a:xfrm>
            <a:off x="4836300" y="2552350"/>
            <a:ext cx="2907600" cy="47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5"/>
          <p:cNvSpPr txBox="1"/>
          <p:nvPr>
            <p:ph idx="5" type="subTitle"/>
          </p:nvPr>
        </p:nvSpPr>
        <p:spPr>
          <a:xfrm>
            <a:off x="1181425" y="2959050"/>
            <a:ext cx="2907600" cy="157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5"/>
          <p:cNvSpPr txBox="1"/>
          <p:nvPr>
            <p:ph idx="6" type="subTitle"/>
          </p:nvPr>
        </p:nvSpPr>
        <p:spPr>
          <a:xfrm>
            <a:off x="4836300" y="2959050"/>
            <a:ext cx="2907600" cy="157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6"/>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6"/>
          <p:cNvGrpSpPr/>
          <p:nvPr/>
        </p:nvGrpSpPr>
        <p:grpSpPr>
          <a:xfrm rot="5400000">
            <a:off x="7689713" y="3085588"/>
            <a:ext cx="2205588" cy="299700"/>
            <a:chOff x="4463988" y="165125"/>
            <a:chExt cx="2205588" cy="299700"/>
          </a:xfrm>
        </p:grpSpPr>
        <p:sp>
          <p:nvSpPr>
            <p:cNvPr id="96" name="Google Shape;96;p6"/>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6"/>
          <p:cNvSpPr/>
          <p:nvPr/>
        </p:nvSpPr>
        <p:spPr>
          <a:xfrm>
            <a:off x="8532850" y="196225"/>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6"/>
          <p:cNvGrpSpPr/>
          <p:nvPr/>
        </p:nvGrpSpPr>
        <p:grpSpPr>
          <a:xfrm>
            <a:off x="779663" y="196213"/>
            <a:ext cx="2205588" cy="299700"/>
            <a:chOff x="4463988" y="165125"/>
            <a:chExt cx="2205588" cy="299700"/>
          </a:xfrm>
        </p:grpSpPr>
        <p:sp>
          <p:nvSpPr>
            <p:cNvPr id="110" name="Google Shape;110;p6"/>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7"/>
          <p:cNvSpPr/>
          <p:nvPr/>
        </p:nvSpPr>
        <p:spPr>
          <a:xfrm>
            <a:off x="4458400" y="1637600"/>
            <a:ext cx="4685400" cy="350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rot="10800000">
            <a:off x="0" y="0"/>
            <a:ext cx="2116500" cy="71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7"/>
          <p:cNvSpPr txBox="1"/>
          <p:nvPr>
            <p:ph idx="1" type="body"/>
          </p:nvPr>
        </p:nvSpPr>
        <p:spPr>
          <a:xfrm>
            <a:off x="720000" y="1371000"/>
            <a:ext cx="2503800" cy="299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27" name="Google Shape;127;p7"/>
          <p:cNvSpPr/>
          <p:nvPr>
            <p:ph idx="2" type="pic"/>
          </p:nvPr>
        </p:nvSpPr>
        <p:spPr>
          <a:xfrm>
            <a:off x="4013525" y="1371000"/>
            <a:ext cx="4390800" cy="2998500"/>
          </a:xfrm>
          <a:prstGeom prst="round2DiagRect">
            <a:avLst>
              <a:gd fmla="val 16667" name="adj1"/>
              <a:gd fmla="val 0" name="adj2"/>
            </a:avLst>
          </a:prstGeom>
          <a:noFill/>
          <a:ln cap="flat" cmpd="sng" w="38100">
            <a:solidFill>
              <a:schemeClr val="accent5"/>
            </a:solidFill>
            <a:prstDash val="solid"/>
            <a:round/>
            <a:headEnd len="sm" w="sm" type="none"/>
            <a:tailEnd len="sm" w="sm" type="none"/>
          </a:ln>
        </p:spPr>
      </p:sp>
      <p:grpSp>
        <p:nvGrpSpPr>
          <p:cNvPr id="128" name="Google Shape;128;p7"/>
          <p:cNvGrpSpPr/>
          <p:nvPr/>
        </p:nvGrpSpPr>
        <p:grpSpPr>
          <a:xfrm>
            <a:off x="6662513" y="256263"/>
            <a:ext cx="2205588" cy="299700"/>
            <a:chOff x="4463988" y="165125"/>
            <a:chExt cx="2205588" cy="299700"/>
          </a:xfrm>
        </p:grpSpPr>
        <p:sp>
          <p:nvSpPr>
            <p:cNvPr id="129" name="Google Shape;129;p7"/>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7"/>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44" name="Google Shape;144;p8"/>
          <p:cNvSpPr/>
          <p:nvPr/>
        </p:nvSpPr>
        <p:spPr>
          <a:xfrm flipH="1" rot="10800000">
            <a:off x="0" y="-25"/>
            <a:ext cx="2116500" cy="426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50475" y="44306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rot="10800000">
            <a:off x="8519100" y="0"/>
            <a:ext cx="624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8"/>
          <p:cNvGrpSpPr/>
          <p:nvPr/>
        </p:nvGrpSpPr>
        <p:grpSpPr>
          <a:xfrm>
            <a:off x="6137788" y="145313"/>
            <a:ext cx="2205588" cy="299700"/>
            <a:chOff x="4463988" y="165125"/>
            <a:chExt cx="2205588" cy="299700"/>
          </a:xfrm>
        </p:grpSpPr>
        <p:sp>
          <p:nvSpPr>
            <p:cNvPr id="148" name="Google Shape;148;p8"/>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0" name="Shape 160"/>
        <p:cNvGrpSpPr/>
        <p:nvPr/>
      </p:nvGrpSpPr>
      <p:grpSpPr>
        <a:xfrm>
          <a:off x="0" y="0"/>
          <a:ext cx="0" cy="0"/>
          <a:chOff x="0" y="0"/>
          <a:chExt cx="0" cy="0"/>
        </a:xfrm>
      </p:grpSpPr>
      <p:sp>
        <p:nvSpPr>
          <p:cNvPr id="161" name="Google Shape;161;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9"/>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rot="5400000">
            <a:off x="-798600" y="793800"/>
            <a:ext cx="2118300" cy="5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9"/>
          <p:cNvGrpSpPr/>
          <p:nvPr/>
        </p:nvGrpSpPr>
        <p:grpSpPr>
          <a:xfrm rot="5400000">
            <a:off x="7689713" y="1149163"/>
            <a:ext cx="2205588" cy="299700"/>
            <a:chOff x="4463988" y="165125"/>
            <a:chExt cx="2205588" cy="299700"/>
          </a:xfrm>
        </p:grpSpPr>
        <p:sp>
          <p:nvSpPr>
            <p:cNvPr id="166" name="Google Shape;166;p9"/>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9"/>
          <p:cNvSpPr/>
          <p:nvPr/>
        </p:nvSpPr>
        <p:spPr>
          <a:xfrm>
            <a:off x="8532850" y="406550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1" name="Google Shape;181;p10"/>
          <p:cNvSpPr/>
          <p:nvPr/>
        </p:nvSpPr>
        <p:spPr>
          <a:xfrm rot="5400000">
            <a:off x="-74550" y="74550"/>
            <a:ext cx="946500" cy="797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0"/>
          <p:cNvGrpSpPr/>
          <p:nvPr/>
        </p:nvGrpSpPr>
        <p:grpSpPr>
          <a:xfrm>
            <a:off x="1319688" y="237813"/>
            <a:ext cx="2205588" cy="299700"/>
            <a:chOff x="4463988" y="165125"/>
            <a:chExt cx="2205588" cy="299700"/>
          </a:xfrm>
        </p:grpSpPr>
        <p:sp>
          <p:nvSpPr>
            <p:cNvPr id="183" name="Google Shape;183;p10"/>
            <p:cNvSpPr/>
            <p:nvPr/>
          </p:nvSpPr>
          <p:spPr>
            <a:xfrm>
              <a:off x="46582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50467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543530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582382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6212350"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6600875" y="165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44639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48525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524103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a:off x="562956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6018088"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6406613" y="396125"/>
              <a:ext cx="68700" cy="6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0"/>
          <p:cNvSpPr/>
          <p:nvPr/>
        </p:nvSpPr>
        <p:spPr>
          <a:xfrm rot="10800000">
            <a:off x="8516475" y="-265150"/>
            <a:ext cx="978000" cy="9780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rot="-5400000">
            <a:off x="4352550" y="347250"/>
            <a:ext cx="438900" cy="915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oboto Medium"/>
              <a:buNone/>
              <a:defRPr sz="35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Roboto"/>
              <a:buChar char="●"/>
              <a:defRPr>
                <a:solidFill>
                  <a:schemeClr val="accent2"/>
                </a:solidFill>
                <a:latin typeface="Roboto"/>
                <a:ea typeface="Roboto"/>
                <a:cs typeface="Roboto"/>
                <a:sym typeface="Roboto"/>
              </a:defRPr>
            </a:lvl1pPr>
            <a:lvl2pPr indent="-317500" lvl="1" marL="9144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2pPr>
            <a:lvl3pPr indent="-317500" lvl="2" marL="13716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3pPr>
            <a:lvl4pPr indent="-317500" lvl="3" marL="18288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4pPr>
            <a:lvl5pPr indent="-317500" lvl="4" marL="22860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5pPr>
            <a:lvl6pPr indent="-317500" lvl="5" marL="27432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6pPr>
            <a:lvl7pPr indent="-317500" lvl="6" marL="32004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7pPr>
            <a:lvl8pPr indent="-317500" lvl="7" marL="36576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8pPr>
            <a:lvl9pPr indent="-317500" lvl="8" marL="4114800">
              <a:lnSpc>
                <a:spcPct val="100000"/>
              </a:lnSpc>
              <a:spcBef>
                <a:spcPts val="1600"/>
              </a:spcBef>
              <a:spcAft>
                <a:spcPts val="1600"/>
              </a:spcAft>
              <a:buClr>
                <a:schemeClr val="accent2"/>
              </a:buClr>
              <a:buSzPts val="1400"/>
              <a:buFont typeface="Roboto"/>
              <a:buChar char="■"/>
              <a:defRPr>
                <a:solidFill>
                  <a:schemeClr val="accent2"/>
                </a:solidFill>
                <a:latin typeface="Roboto"/>
                <a:ea typeface="Roboto"/>
                <a:cs typeface="Roboto"/>
                <a:sym typeface="Roboto"/>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latin typeface="Bebas Neue"/>
                <a:ea typeface="Bebas Neue"/>
                <a:cs typeface="Bebas Neue"/>
                <a:sym typeface="Bebas Neue"/>
              </a:defRPr>
            </a:lvl1pPr>
            <a:lvl2pPr lvl="1" rtl="0" algn="r">
              <a:buNone/>
              <a:defRPr sz="1300">
                <a:solidFill>
                  <a:schemeClr val="dk2"/>
                </a:solidFill>
                <a:latin typeface="Bebas Neue"/>
                <a:ea typeface="Bebas Neue"/>
                <a:cs typeface="Bebas Neue"/>
                <a:sym typeface="Bebas Neue"/>
              </a:defRPr>
            </a:lvl2pPr>
            <a:lvl3pPr lvl="2" rtl="0" algn="r">
              <a:buNone/>
              <a:defRPr sz="1300">
                <a:solidFill>
                  <a:schemeClr val="dk2"/>
                </a:solidFill>
                <a:latin typeface="Bebas Neue"/>
                <a:ea typeface="Bebas Neue"/>
                <a:cs typeface="Bebas Neue"/>
                <a:sym typeface="Bebas Neue"/>
              </a:defRPr>
            </a:lvl3pPr>
            <a:lvl4pPr lvl="3" rtl="0" algn="r">
              <a:buNone/>
              <a:defRPr sz="1300">
                <a:solidFill>
                  <a:schemeClr val="dk2"/>
                </a:solidFill>
                <a:latin typeface="Bebas Neue"/>
                <a:ea typeface="Bebas Neue"/>
                <a:cs typeface="Bebas Neue"/>
                <a:sym typeface="Bebas Neue"/>
              </a:defRPr>
            </a:lvl4pPr>
            <a:lvl5pPr lvl="4" rtl="0" algn="r">
              <a:buNone/>
              <a:defRPr sz="1300">
                <a:solidFill>
                  <a:schemeClr val="dk2"/>
                </a:solidFill>
                <a:latin typeface="Bebas Neue"/>
                <a:ea typeface="Bebas Neue"/>
                <a:cs typeface="Bebas Neue"/>
                <a:sym typeface="Bebas Neue"/>
              </a:defRPr>
            </a:lvl5pPr>
            <a:lvl6pPr lvl="5" rtl="0" algn="r">
              <a:buNone/>
              <a:defRPr sz="1300">
                <a:solidFill>
                  <a:schemeClr val="dk2"/>
                </a:solidFill>
                <a:latin typeface="Bebas Neue"/>
                <a:ea typeface="Bebas Neue"/>
                <a:cs typeface="Bebas Neue"/>
                <a:sym typeface="Bebas Neue"/>
              </a:defRPr>
            </a:lvl6pPr>
            <a:lvl7pPr lvl="6" rtl="0" algn="r">
              <a:buNone/>
              <a:defRPr sz="1300">
                <a:solidFill>
                  <a:schemeClr val="dk2"/>
                </a:solidFill>
                <a:latin typeface="Bebas Neue"/>
                <a:ea typeface="Bebas Neue"/>
                <a:cs typeface="Bebas Neue"/>
                <a:sym typeface="Bebas Neue"/>
              </a:defRPr>
            </a:lvl7pPr>
            <a:lvl8pPr lvl="7" rtl="0" algn="r">
              <a:buNone/>
              <a:defRPr sz="1300">
                <a:solidFill>
                  <a:schemeClr val="dk2"/>
                </a:solidFill>
                <a:latin typeface="Bebas Neue"/>
                <a:ea typeface="Bebas Neue"/>
                <a:cs typeface="Bebas Neue"/>
                <a:sym typeface="Bebas Neue"/>
              </a:defRPr>
            </a:lvl8pPr>
            <a:lvl9pPr lvl="8" rtl="0"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www.researchgate.net/publication/324438930_Quality_Enhancements_in_Software_Engineering" TargetMode="External"/><Relationship Id="rId4" Type="http://schemas.openxmlformats.org/officeDocument/2006/relationships/hyperlink" Target="https://www.researchgate.net/publication/328495821_Review_of_Literature_on_Software_Qual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ctrTitle"/>
          </p:nvPr>
        </p:nvSpPr>
        <p:spPr>
          <a:xfrm>
            <a:off x="3899795" y="941100"/>
            <a:ext cx="4529100" cy="261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Software Engineering 2</a:t>
            </a:r>
            <a:endParaRPr>
              <a:solidFill>
                <a:schemeClr val="accent3"/>
              </a:solidFill>
              <a:latin typeface="Roboto Black"/>
              <a:ea typeface="Roboto Black"/>
              <a:cs typeface="Roboto Black"/>
              <a:sym typeface="Roboto Black"/>
            </a:endParaRPr>
          </a:p>
        </p:txBody>
      </p:sp>
      <p:sp>
        <p:nvSpPr>
          <p:cNvPr id="500" name="Google Shape;500;p27"/>
          <p:cNvSpPr txBox="1"/>
          <p:nvPr>
            <p:ph idx="1" type="subTitle"/>
          </p:nvPr>
        </p:nvSpPr>
        <p:spPr>
          <a:xfrm>
            <a:off x="3899775" y="3792925"/>
            <a:ext cx="4529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 Octanty Mulianingtyas, S.Kom, M.Sc</a:t>
            </a:r>
            <a:endParaRPr/>
          </a:p>
        </p:txBody>
      </p:sp>
      <p:pic>
        <p:nvPicPr>
          <p:cNvPr id="501" name="Google Shape;501;p27"/>
          <p:cNvPicPr preferRelativeResize="0"/>
          <p:nvPr>
            <p:ph idx="2" type="pic"/>
          </p:nvPr>
        </p:nvPicPr>
        <p:blipFill rotWithShape="1">
          <a:blip r:embed="rId3">
            <a:alphaModFix/>
          </a:blip>
          <a:srcRect b="0" l="0" r="0" t="0"/>
          <a:stretch/>
        </p:blipFill>
        <p:spPr>
          <a:xfrm>
            <a:off x="715100" y="565050"/>
            <a:ext cx="2679000" cy="4013400"/>
          </a:xfrm>
          <a:prstGeom prst="round2DiagRect">
            <a:avLst>
              <a:gd fmla="val 16667" name="adj1"/>
              <a:gd fmla="val 0" name="adj2"/>
            </a:avLst>
          </a:prstGeom>
        </p:spPr>
      </p:pic>
      <p:sp>
        <p:nvSpPr>
          <p:cNvPr id="502" name="Google Shape;502;p27"/>
          <p:cNvSpPr/>
          <p:nvPr/>
        </p:nvSpPr>
        <p:spPr>
          <a:xfrm>
            <a:off x="7763500" y="3913000"/>
            <a:ext cx="665400" cy="6654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3170875" y="53500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6"/>
          <p:cNvSpPr txBox="1"/>
          <p:nvPr>
            <p:ph idx="5" type="subTitle"/>
          </p:nvPr>
        </p:nvSpPr>
        <p:spPr>
          <a:xfrm>
            <a:off x="440250" y="1302698"/>
            <a:ext cx="7885200" cy="3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Quality is defined as “the totality of features and characteristics of a product or a service that bear on its ability to satisfy the stated and implied needs” . Software that is fit for its purpose and is of sufficiently high quality is said to be of appropriate quality and it will be in conformance to the requirements and expectations of the customer. The software product should deliver the required functionality (functional requirements) with the required quality attributes (non– functional requirements) </a:t>
            </a:r>
            <a:endParaRPr sz="2000"/>
          </a:p>
        </p:txBody>
      </p:sp>
      <p:sp>
        <p:nvSpPr>
          <p:cNvPr id="577" name="Google Shape;57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Quality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7"/>
          <p:cNvSpPr txBox="1"/>
          <p:nvPr>
            <p:ph idx="5" type="subTitle"/>
          </p:nvPr>
        </p:nvSpPr>
        <p:spPr>
          <a:xfrm>
            <a:off x="440250" y="1302698"/>
            <a:ext cx="7885200" cy="3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three most common SQ definitions are as follows: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1. Software quality is determined by a set of quality factors </a:t>
            </a:r>
            <a:endParaRPr sz="2000"/>
          </a:p>
          <a:p>
            <a:pPr indent="0" lvl="0" marL="0" rtl="0" algn="l">
              <a:spcBef>
                <a:spcPts val="0"/>
              </a:spcBef>
              <a:spcAft>
                <a:spcPts val="0"/>
              </a:spcAft>
              <a:buNone/>
            </a:pPr>
            <a:r>
              <a:rPr lang="en" sz="2000"/>
              <a:t>2. Software quality is determined by user satisfaction </a:t>
            </a:r>
            <a:endParaRPr sz="2000"/>
          </a:p>
          <a:p>
            <a:pPr indent="0" lvl="0" marL="0" rtl="0" algn="l">
              <a:spcBef>
                <a:spcPts val="0"/>
              </a:spcBef>
              <a:spcAft>
                <a:spcPts val="0"/>
              </a:spcAft>
              <a:buNone/>
            </a:pPr>
            <a:r>
              <a:rPr lang="en" sz="2000"/>
              <a:t>3. Software quality is determined by unexpected software performance or errors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583" name="Google Shape;58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Quality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8"/>
          <p:cNvSpPr txBox="1"/>
          <p:nvPr>
            <p:ph idx="2" type="title"/>
          </p:nvPr>
        </p:nvSpPr>
        <p:spPr>
          <a:xfrm>
            <a:off x="1824900" y="1729950"/>
            <a:ext cx="1829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 </a:t>
            </a:r>
            <a:endParaRPr/>
          </a:p>
        </p:txBody>
      </p:sp>
      <p:sp>
        <p:nvSpPr>
          <p:cNvPr id="589" name="Google Shape;589;p38"/>
          <p:cNvSpPr txBox="1"/>
          <p:nvPr>
            <p:ph type="title"/>
          </p:nvPr>
        </p:nvSpPr>
        <p:spPr>
          <a:xfrm>
            <a:off x="643875" y="3554850"/>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Outline</a:t>
            </a:r>
            <a:endParaRPr/>
          </a:p>
        </p:txBody>
      </p:sp>
      <p:sp>
        <p:nvSpPr>
          <p:cNvPr id="590" name="Google Shape;590;p38"/>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graphicFrame>
        <p:nvGraphicFramePr>
          <p:cNvPr id="597" name="Google Shape;597;p39"/>
          <p:cNvGraphicFramePr/>
          <p:nvPr/>
        </p:nvGraphicFramePr>
        <p:xfrm>
          <a:off x="482325" y="1260813"/>
          <a:ext cx="3000000" cy="3000000"/>
        </p:xfrm>
        <a:graphic>
          <a:graphicData uri="http://schemas.openxmlformats.org/drawingml/2006/table">
            <a:tbl>
              <a:tblPr>
                <a:noFill/>
                <a:tableStyleId>{F95B268D-F4DC-461C-B395-E06EBE728B41}</a:tableStyleId>
              </a:tblPr>
              <a:tblGrid>
                <a:gridCol w="3619500"/>
                <a:gridCol w="3619500"/>
              </a:tblGrid>
              <a:tr h="3882700">
                <a:tc>
                  <a:txBody>
                    <a:bodyPr/>
                    <a:lstStyle/>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1.</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Review RPL (Rekayasa Perangkat Lunak)</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2.</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SDLC, dan Agile Development UML,</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3.</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UML dan Model Proses (Process Model)</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4.</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Activity Diagram</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5.</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User and Software Requirement</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6.</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Use Case Modeling</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7.</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Skenario Usecase</a:t>
                      </a:r>
                      <a:endParaRPr b="1">
                        <a:latin typeface="Times New Roman"/>
                        <a:ea typeface="Times New Roman"/>
                        <a:cs typeface="Times New Roman"/>
                        <a:sym typeface="Times New Roman"/>
                      </a:endParaRPr>
                    </a:p>
                    <a:p>
                      <a:pPr indent="0" lvl="0" marL="0" rtl="0" algn="l">
                        <a:spcBef>
                          <a:spcPts val="1200"/>
                        </a:spcBef>
                        <a:spcAft>
                          <a:spcPts val="0"/>
                        </a:spcAft>
                        <a:buNone/>
                      </a:pPr>
                      <a:r>
                        <a:t/>
                      </a:r>
                      <a:endParaRPr b="1"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8.</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Diagram Interaksi Sequence</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9.</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Diagram Kelas Analisis</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10.</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Diagram Kelas Perancangan</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11.</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ORM (Object Relation Mapping)</a:t>
                      </a:r>
                      <a:endParaRPr b="1">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b="1" lang="en">
                          <a:latin typeface="Times New Roman"/>
                          <a:ea typeface="Times New Roman"/>
                          <a:cs typeface="Times New Roman"/>
                          <a:sym typeface="Times New Roman"/>
                        </a:rPr>
                        <a:t>12.</a:t>
                      </a:r>
                      <a:r>
                        <a:rPr b="1" lang="en" sz="1100">
                          <a:latin typeface="Times New Roman"/>
                          <a:ea typeface="Times New Roman"/>
                          <a:cs typeface="Times New Roman"/>
                          <a:sym typeface="Times New Roman"/>
                        </a:rPr>
                        <a:t>      </a:t>
                      </a:r>
                      <a:r>
                        <a:rPr b="1" lang="en">
                          <a:latin typeface="Times New Roman"/>
                          <a:ea typeface="Times New Roman"/>
                          <a:cs typeface="Times New Roman"/>
                          <a:sym typeface="Times New Roman"/>
                        </a:rPr>
                        <a:t>User Interface</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Pengujian Perangkat Lunak</a:t>
                      </a:r>
                      <a:endParaRPr b="1"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0"/>
          <p:cNvSpPr txBox="1"/>
          <p:nvPr>
            <p:ph type="title"/>
          </p:nvPr>
        </p:nvSpPr>
        <p:spPr>
          <a:xfrm>
            <a:off x="720000" y="254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603" name="Google Shape;603;p40"/>
          <p:cNvSpPr txBox="1"/>
          <p:nvPr>
            <p:ph idx="1" type="body"/>
          </p:nvPr>
        </p:nvSpPr>
        <p:spPr>
          <a:xfrm>
            <a:off x="720000" y="982225"/>
            <a:ext cx="7704000" cy="247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br>
              <a:rPr lang="en" sz="1400"/>
            </a:br>
            <a:endParaRPr sz="1400"/>
          </a:p>
          <a:p>
            <a:pPr indent="0" lvl="0" marL="457200" rtl="0" algn="l">
              <a:spcBef>
                <a:spcPts val="0"/>
              </a:spcBef>
              <a:spcAft>
                <a:spcPts val="0"/>
              </a:spcAft>
              <a:buNone/>
            </a:pPr>
            <a:r>
              <a:rPr lang="en" sz="1400"/>
              <a:t>Dzerzhinskiy, Fedor., D. Raykov, Leonid.2015. </a:t>
            </a:r>
            <a:r>
              <a:rPr i="1" lang="en" sz="1400"/>
              <a:t>What Is Software Engineering</a:t>
            </a:r>
            <a:r>
              <a:rPr lang="en" sz="1400"/>
              <a:t>. Arxiv https://arxiv.org/ftp/arxiv/papers/1508/1508.02031.pdf#:~:text=According%20to%20one%20of%20standardized,of%20software%22%20%5B1%5D.</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Tinnaluri, V S Narayana. 2018. </a:t>
            </a:r>
            <a:r>
              <a:rPr i="1" lang="en" sz="1400"/>
              <a:t>Quality Enhancements in Software Engineering</a:t>
            </a:r>
            <a:r>
              <a:rPr lang="en" sz="1400"/>
              <a:t>. </a:t>
            </a:r>
            <a:endParaRPr sz="1400"/>
          </a:p>
          <a:p>
            <a:pPr indent="0" lvl="0" marL="457200" rtl="0" algn="l">
              <a:spcBef>
                <a:spcPts val="0"/>
              </a:spcBef>
              <a:spcAft>
                <a:spcPts val="0"/>
              </a:spcAft>
              <a:buNone/>
            </a:pPr>
            <a:r>
              <a:rPr lang="en" sz="1400"/>
              <a:t>International Journal of Technology Management</a:t>
            </a:r>
            <a:endParaRPr sz="1400"/>
          </a:p>
          <a:p>
            <a:pPr indent="0" lvl="0" marL="457200" rtl="0" algn="l">
              <a:spcBef>
                <a:spcPts val="0"/>
              </a:spcBef>
              <a:spcAft>
                <a:spcPts val="0"/>
              </a:spcAft>
              <a:buNone/>
            </a:pPr>
            <a:r>
              <a:rPr lang="en" sz="1400" u="sng">
                <a:solidFill>
                  <a:schemeClr val="hlink"/>
                </a:solidFill>
                <a:hlinkClick r:id="rId3"/>
              </a:rPr>
              <a:t>https://www.researchgate.net/publication/324438930_Quality_Enhancements_in_Software_Engineering</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 sz="1400"/>
              <a:t>Obisat, Farhan M Al., Alhalhouli, Zaid T., Alrawashded, Tamador I., Alshabatat, Tamara E. </a:t>
            </a:r>
            <a:endParaRPr sz="1400"/>
          </a:p>
          <a:p>
            <a:pPr indent="0" lvl="0" marL="457200" rtl="0" algn="l">
              <a:spcBef>
                <a:spcPts val="0"/>
              </a:spcBef>
              <a:spcAft>
                <a:spcPts val="0"/>
              </a:spcAft>
              <a:buNone/>
            </a:pPr>
            <a:r>
              <a:rPr i="1" lang="en" sz="1400"/>
              <a:t>Review of Literature on Software Quality</a:t>
            </a:r>
            <a:r>
              <a:rPr lang="en" sz="1400"/>
              <a:t>. World of Computer Science and Information Technology Journal (WCSIT).</a:t>
            </a:r>
            <a:endParaRPr sz="1400"/>
          </a:p>
          <a:p>
            <a:pPr indent="0" lvl="0" marL="457200" rtl="0" algn="l">
              <a:spcBef>
                <a:spcPts val="0"/>
              </a:spcBef>
              <a:spcAft>
                <a:spcPts val="0"/>
              </a:spcAft>
              <a:buNone/>
            </a:pPr>
            <a:r>
              <a:rPr lang="en" sz="1400" u="sng">
                <a:solidFill>
                  <a:schemeClr val="hlink"/>
                </a:solidFill>
                <a:hlinkClick r:id="rId4"/>
              </a:rPr>
              <a:t>https://www.researchgate.net/publication/328495821_Review_of_Literature_on_Software_Quality</a:t>
            </a:r>
            <a:endParaRPr sz="1400"/>
          </a:p>
          <a:p>
            <a:pPr indent="0" lvl="0" marL="457200" rtl="0" algn="l">
              <a:spcBef>
                <a:spcPts val="0"/>
              </a:spcBef>
              <a:spcAft>
                <a:spcPts val="0"/>
              </a:spcAft>
              <a:buNone/>
            </a:pPr>
            <a:r>
              <a:t/>
            </a:r>
            <a:endParaRPr sz="1400"/>
          </a:p>
          <a:p>
            <a:pPr indent="0" lvl="0" marL="457200" rtl="0" algn="r">
              <a:spcBef>
                <a:spcPts val="0"/>
              </a:spcBef>
              <a:spcAft>
                <a:spcPts val="0"/>
              </a:spcAft>
              <a:buNone/>
            </a:pPr>
            <a:r>
              <a:t/>
            </a:r>
            <a:endParaRPr sz="1400"/>
          </a:p>
        </p:txBody>
      </p:sp>
      <p:sp>
        <p:nvSpPr>
          <p:cNvPr id="604" name="Google Shape;604;p40"/>
          <p:cNvSpPr/>
          <p:nvPr/>
        </p:nvSpPr>
        <p:spPr>
          <a:xfrm>
            <a:off x="720000" y="381080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40"/>
          <p:cNvGrpSpPr/>
          <p:nvPr/>
        </p:nvGrpSpPr>
        <p:grpSpPr>
          <a:xfrm>
            <a:off x="5849338" y="3959013"/>
            <a:ext cx="2205588" cy="299700"/>
            <a:chOff x="4463988" y="165125"/>
            <a:chExt cx="2205588" cy="299700"/>
          </a:xfrm>
        </p:grpSpPr>
        <p:sp>
          <p:nvSpPr>
            <p:cNvPr id="606" name="Google Shape;606;p40"/>
            <p:cNvSpPr/>
            <p:nvPr/>
          </p:nvSpPr>
          <p:spPr>
            <a:xfrm>
              <a:off x="46582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50467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543530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582382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6212350"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6600875" y="165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44639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48525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524103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562956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6018088"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6406613" y="396125"/>
              <a:ext cx="68700" cy="6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8"/>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Kontrak Kuliah</a:t>
            </a:r>
            <a:endParaRPr/>
          </a:p>
        </p:txBody>
      </p:sp>
      <p:sp>
        <p:nvSpPr>
          <p:cNvPr id="509" name="Google Shape;509;p28"/>
          <p:cNvSpPr txBox="1"/>
          <p:nvPr/>
        </p:nvSpPr>
        <p:spPr>
          <a:xfrm>
            <a:off x="720000" y="1152625"/>
            <a:ext cx="7704000" cy="3699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t/>
            </a:r>
            <a:endParaRPr b="1" sz="1100">
              <a:solidFill>
                <a:schemeClr val="dk1"/>
              </a:solidFill>
              <a:latin typeface="Roboto"/>
              <a:ea typeface="Roboto"/>
              <a:cs typeface="Roboto"/>
              <a:sym typeface="Roboto"/>
            </a:endParaRPr>
          </a:p>
        </p:txBody>
      </p:sp>
      <p:sp>
        <p:nvSpPr>
          <p:cNvPr id="510" name="Google Shape;510;p28"/>
          <p:cNvSpPr/>
          <p:nvPr/>
        </p:nvSpPr>
        <p:spPr>
          <a:xfrm>
            <a:off x="715100" y="379837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txBox="1"/>
          <p:nvPr/>
        </p:nvSpPr>
        <p:spPr>
          <a:xfrm>
            <a:off x="923575" y="572100"/>
            <a:ext cx="75003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 Kehadiran 5%</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 Keaktifan 5%</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 Tugas/Quiz 30%</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 UTS 30%</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 UAS 30%</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Rules:</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-Maksimal 3x tidak hadir di dalam kelas tanpa kabar selama perkuliahan di mata kuliah ini dalam 1 semester, apabila sakit yang memerlukan surat sakit harus menyertakan surat sakit</a:t>
            </a:r>
            <a:br>
              <a:rPr lang="en" sz="1900">
                <a:latin typeface="Roboto"/>
                <a:ea typeface="Roboto"/>
                <a:cs typeface="Roboto"/>
                <a:sym typeface="Roboto"/>
              </a:rPr>
            </a:br>
            <a:r>
              <a:rPr lang="en" sz="1900">
                <a:latin typeface="Roboto"/>
                <a:ea typeface="Roboto"/>
                <a:cs typeface="Roboto"/>
                <a:sym typeface="Roboto"/>
              </a:rPr>
              <a:t>-No Plagiarism</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-Batas keterlambatan 15 menit, lewat dari itu tidak diperkenankan absen</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-Interaktif</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-Selama di kelas hp disilent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9"/>
          <p:cNvSpPr txBox="1"/>
          <p:nvPr>
            <p:ph type="title"/>
          </p:nvPr>
        </p:nvSpPr>
        <p:spPr>
          <a:xfrm>
            <a:off x="1258075" y="1449675"/>
            <a:ext cx="129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17" name="Google Shape;517;p29"/>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18" name="Google Shape;518;p29"/>
          <p:cNvSpPr txBox="1"/>
          <p:nvPr>
            <p:ph idx="1" type="subTitle"/>
          </p:nvPr>
        </p:nvSpPr>
        <p:spPr>
          <a:xfrm>
            <a:off x="720000" y="2387150"/>
            <a:ext cx="2536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Definisi Software Engineering</a:t>
            </a:r>
            <a:endParaRPr/>
          </a:p>
        </p:txBody>
      </p:sp>
      <p:sp>
        <p:nvSpPr>
          <p:cNvPr id="519" name="Google Shape;519;p29"/>
          <p:cNvSpPr txBox="1"/>
          <p:nvPr>
            <p:ph idx="3" type="title"/>
          </p:nvPr>
        </p:nvSpPr>
        <p:spPr>
          <a:xfrm>
            <a:off x="3928112" y="1449675"/>
            <a:ext cx="12849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20" name="Google Shape;520;p29"/>
          <p:cNvSpPr txBox="1"/>
          <p:nvPr>
            <p:ph idx="4" type="subTitle"/>
          </p:nvPr>
        </p:nvSpPr>
        <p:spPr>
          <a:xfrm>
            <a:off x="3586116" y="2680275"/>
            <a:ext cx="21747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We Study Software Engineering</a:t>
            </a:r>
            <a:endParaRPr/>
          </a:p>
        </p:txBody>
      </p:sp>
      <p:sp>
        <p:nvSpPr>
          <p:cNvPr id="521" name="Google Shape;521;p29"/>
          <p:cNvSpPr txBox="1"/>
          <p:nvPr>
            <p:ph idx="5" type="title"/>
          </p:nvPr>
        </p:nvSpPr>
        <p:spPr>
          <a:xfrm>
            <a:off x="6594112" y="1449675"/>
            <a:ext cx="1287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22" name="Google Shape;522;p29"/>
          <p:cNvSpPr txBox="1"/>
          <p:nvPr>
            <p:ph idx="6" type="subTitle"/>
          </p:nvPr>
        </p:nvSpPr>
        <p:spPr>
          <a:xfrm>
            <a:off x="1258087" y="4024675"/>
            <a:ext cx="12903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523" name="Google Shape;523;p29"/>
          <p:cNvSpPr txBox="1"/>
          <p:nvPr>
            <p:ph idx="7" type="title"/>
          </p:nvPr>
        </p:nvSpPr>
        <p:spPr>
          <a:xfrm>
            <a:off x="1258075" y="3216025"/>
            <a:ext cx="1290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24" name="Google Shape;524;p29"/>
          <p:cNvSpPr txBox="1"/>
          <p:nvPr>
            <p:ph idx="8" type="subTitle"/>
          </p:nvPr>
        </p:nvSpPr>
        <p:spPr>
          <a:xfrm>
            <a:off x="6299500" y="2199450"/>
            <a:ext cx="1876800" cy="7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Software       Quality</a:t>
            </a:r>
            <a:endParaRPr/>
          </a:p>
        </p:txBody>
      </p:sp>
      <p:sp>
        <p:nvSpPr>
          <p:cNvPr id="525" name="Google Shape;525;p29"/>
          <p:cNvSpPr/>
          <p:nvPr/>
        </p:nvSpPr>
        <p:spPr>
          <a:xfrm>
            <a:off x="8878388" y="12948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259137" y="330797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ph idx="2" type="title"/>
          </p:nvPr>
        </p:nvSpPr>
        <p:spPr>
          <a:xfrm>
            <a:off x="1824900" y="1729950"/>
            <a:ext cx="182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2" name="Google Shape;532;p30"/>
          <p:cNvSpPr txBox="1"/>
          <p:nvPr>
            <p:ph type="title"/>
          </p:nvPr>
        </p:nvSpPr>
        <p:spPr>
          <a:xfrm>
            <a:off x="643875" y="3041925"/>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Definisi Software Engineering</a:t>
            </a:r>
            <a:endParaRPr/>
          </a:p>
        </p:txBody>
      </p:sp>
      <p:sp>
        <p:nvSpPr>
          <p:cNvPr id="533" name="Google Shape;533;p30"/>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Definisi Software Engineering</a:t>
            </a:r>
            <a:endParaRPr/>
          </a:p>
        </p:txBody>
      </p:sp>
      <p:sp>
        <p:nvSpPr>
          <p:cNvPr id="540" name="Google Shape;540;p31"/>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txBox="1"/>
          <p:nvPr/>
        </p:nvSpPr>
        <p:spPr>
          <a:xfrm>
            <a:off x="392300" y="1602000"/>
            <a:ext cx="81831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Software engineering - concepts, methods, techniques, tools, systems, etc., designated for ensuring high quality and productivity of engineering activities on creation and operation (i.e., use) of software. (In other words, everything of what persons involved in such activities reasonably should know, should have a skill to do, and should have in disposition, in order to perform the work in a professional way.)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Engineering Resource</a:t>
            </a:r>
            <a:endParaRPr/>
          </a:p>
        </p:txBody>
      </p:sp>
      <p:sp>
        <p:nvSpPr>
          <p:cNvPr id="547" name="Google Shape;547;p32"/>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txBox="1"/>
          <p:nvPr/>
        </p:nvSpPr>
        <p:spPr>
          <a:xfrm>
            <a:off x="480450" y="490675"/>
            <a:ext cx="81831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A collection of some results pertaining to the area of SE, which are of "conceptual" nature (methodological, organizational, etc.), consist of some software, or have some other nature, and possess the following distinctive properties: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t>-"organizational and methodological" resources - the IEEE Software Engineering Standards series [1, 36 - 40];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-"pure-software" and "software-conceptual" resources - various software tools and environments supporting software development processes;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-"pure-conceptual" resources ("method-resources")  various versions of the Software Walkthrough techniques [33, 41], similar-purpose technique of the "Structured Inspection" ("Structured Expertise") [42]</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3"/>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3200"/>
              <a:t>Organizational Sociotechnical environment (OST- environment) </a:t>
            </a:r>
            <a:endParaRPr sz="3200"/>
          </a:p>
        </p:txBody>
      </p:sp>
      <p:sp>
        <p:nvSpPr>
          <p:cNvPr id="554" name="Google Shape;554;p33"/>
          <p:cNvSpPr/>
          <p:nvPr/>
        </p:nvSpPr>
        <p:spPr>
          <a:xfrm>
            <a:off x="8019400" y="1152425"/>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txBox="1"/>
          <p:nvPr/>
        </p:nvSpPr>
        <p:spPr>
          <a:xfrm>
            <a:off x="352225" y="1423150"/>
            <a:ext cx="81831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equipment (first of all, certain configurations of computing devices and systems);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software - specific versions, installed, familiar to personnel, and ready for use;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regulatory documents (legal, normative, internal, and other) in force with regard to this OST system;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other documentation, literature, information sources, used by the OST-system's personnel in their work;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individual and collective knowledge, skills, experience, habits, traditions, possessed by this personnel (hereunder, for shortness - personnel's knowledge).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4"/>
          <p:cNvSpPr txBox="1"/>
          <p:nvPr>
            <p:ph idx="2" type="title"/>
          </p:nvPr>
        </p:nvSpPr>
        <p:spPr>
          <a:xfrm>
            <a:off x="1824900" y="1729950"/>
            <a:ext cx="1829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r>
              <a:rPr lang="en"/>
              <a:t>.</a:t>
            </a:r>
            <a:endParaRPr/>
          </a:p>
        </p:txBody>
      </p:sp>
      <p:sp>
        <p:nvSpPr>
          <p:cNvPr id="561" name="Google Shape;561;p34"/>
          <p:cNvSpPr txBox="1"/>
          <p:nvPr>
            <p:ph type="title"/>
          </p:nvPr>
        </p:nvSpPr>
        <p:spPr>
          <a:xfrm>
            <a:off x="643875" y="3554850"/>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we study this Software Engineering 2?</a:t>
            </a:r>
            <a:endParaRPr/>
          </a:p>
        </p:txBody>
      </p:sp>
      <p:sp>
        <p:nvSpPr>
          <p:cNvPr id="562" name="Google Shape;562;p34"/>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5"/>
          <p:cNvSpPr txBox="1"/>
          <p:nvPr>
            <p:ph idx="2" type="title"/>
          </p:nvPr>
        </p:nvSpPr>
        <p:spPr>
          <a:xfrm>
            <a:off x="1824900" y="1729950"/>
            <a:ext cx="1829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 </a:t>
            </a:r>
            <a:endParaRPr/>
          </a:p>
        </p:txBody>
      </p:sp>
      <p:sp>
        <p:nvSpPr>
          <p:cNvPr id="569" name="Google Shape;569;p35"/>
          <p:cNvSpPr txBox="1"/>
          <p:nvPr>
            <p:ph type="title"/>
          </p:nvPr>
        </p:nvSpPr>
        <p:spPr>
          <a:xfrm>
            <a:off x="643875" y="3041925"/>
            <a:ext cx="40494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Software Quality</a:t>
            </a:r>
            <a:endParaRPr/>
          </a:p>
        </p:txBody>
      </p:sp>
      <p:sp>
        <p:nvSpPr>
          <p:cNvPr id="570" name="Google Shape;570;p35"/>
          <p:cNvSpPr/>
          <p:nvPr/>
        </p:nvSpPr>
        <p:spPr>
          <a:xfrm>
            <a:off x="4930500" y="4168950"/>
            <a:ext cx="409500" cy="409500"/>
          </a:xfrm>
          <a:prstGeom prst="ellipse">
            <a:avLst/>
          </a:prstGeom>
          <a:solidFill>
            <a:schemeClr val="l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8224150" y="565050"/>
            <a:ext cx="409500" cy="409500"/>
          </a:xfrm>
          <a:prstGeom prst="ellipse">
            <a:avLst/>
          </a:prstGeom>
          <a:solidFill>
            <a:schemeClr val="dk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BA Admission Meeting by Slidesgo">
  <a:themeElements>
    <a:clrScheme name="Simple Light">
      <a:dk1>
        <a:srgbClr val="032F39"/>
      </a:dk1>
      <a:lt1>
        <a:srgbClr val="F6EEE8"/>
      </a:lt1>
      <a:dk2>
        <a:srgbClr val="C8D5BD"/>
      </a:dk2>
      <a:lt2>
        <a:srgbClr val="619F81"/>
      </a:lt2>
      <a:accent1>
        <a:srgbClr val="6994B3"/>
      </a:accent1>
      <a:accent2>
        <a:srgbClr val="191919"/>
      </a:accent2>
      <a:accent3>
        <a:srgbClr val="CDAD93"/>
      </a:accent3>
      <a:accent4>
        <a:srgbClr val="856042"/>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