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Bebas Neue" panose="020B0606020202050201" pitchFamily="34" charset="0"/>
      <p:regular r:id="rId22"/>
    </p:embeddedFont>
    <p:embeddedFont>
      <p:font typeface="Roboto" panose="02000000000000000000" pitchFamily="2" charset="0"/>
      <p:regular r:id="rId23"/>
      <p:bold r:id="rId24"/>
      <p:italic r:id="rId25"/>
      <p:boldItalic r:id="rId26"/>
    </p:embeddedFont>
    <p:embeddedFont>
      <p:font typeface="Roboto Black" panose="02000000000000000000" pitchFamily="2" charset="0"/>
      <p:bold r:id="rId27"/>
      <p:boldItalic r:id="rId28"/>
    </p:embeddedFont>
    <p:embeddedFont>
      <p:font typeface="Roboto Medium"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72"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1dd5fdf61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1dd5fdf61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1dd5fdf613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1dd5fdf613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1dd5fdf61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1dd5fdf6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1dd5fdf61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1dd5fdf61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1dd5fdf61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1dd5fdf61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1dd5fdf61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1dd5fdf61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0c35055ee6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0c35055ee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c04872b217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c04872b217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273239"/>
                </a:solidFill>
                <a:highlight>
                  <a:srgbClr val="FFFFFF"/>
                </a:highlight>
              </a:rPr>
              <a:t>Functional Requirements:</a:t>
            </a:r>
            <a:r>
              <a:rPr lang="en" sz="1300">
                <a:solidFill>
                  <a:srgbClr val="273239"/>
                </a:solidFill>
                <a:highlight>
                  <a:srgbClr val="FFFFFF"/>
                </a:highlight>
              </a:rPr>
              <a:t> These are the requirements that the end user specifically demands as basic facilities that the system should offer. All these functionalities need to be necessarily incorporated into the system as a part of the contract. </a:t>
            </a:r>
            <a:br>
              <a:rPr lang="en" sz="1300">
                <a:solidFill>
                  <a:srgbClr val="273239"/>
                </a:solidFill>
                <a:highlight>
                  <a:srgbClr val="FFFFFF"/>
                </a:highlight>
              </a:rPr>
            </a:br>
            <a:br>
              <a:rPr lang="en" sz="1300">
                <a:solidFill>
                  <a:srgbClr val="273239"/>
                </a:solidFill>
                <a:highlight>
                  <a:srgbClr val="FFFFFF"/>
                </a:highlight>
              </a:rPr>
            </a:br>
            <a:r>
              <a:rPr lang="en" sz="1300" b="1">
                <a:solidFill>
                  <a:srgbClr val="273239"/>
                </a:solidFill>
                <a:highlight>
                  <a:srgbClr val="FFFFFF"/>
                </a:highlight>
              </a:rPr>
              <a:t>Non-functional requirements:</a:t>
            </a:r>
            <a:r>
              <a:rPr lang="en" sz="1300">
                <a:solidFill>
                  <a:srgbClr val="273239"/>
                </a:solidFill>
                <a:highlight>
                  <a:srgbClr val="FFFFFF"/>
                </a:highlight>
              </a:rPr>
              <a:t> These are basically the quality constraints that the system must satisfy according to the project contract. The priority or extent to which these factors are implemented varies from one project to other. They are also called non-behavioral requirements.</a:t>
            </a:r>
            <a:endParaRPr sz="1300">
              <a:solidFill>
                <a:srgbClr val="273239"/>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rPr>
              <a:t>They basically deal with issues like:</a:t>
            </a:r>
            <a:endParaRPr sz="1300">
              <a:solidFill>
                <a:srgbClr val="273239"/>
              </a:solidFill>
              <a:highlight>
                <a:srgbClr val="FFFFFF"/>
              </a:highlight>
            </a:endParaRPr>
          </a:p>
          <a:p>
            <a:pPr marL="685800" lvl="0" indent="-311150" algn="l" rtl="0">
              <a:lnSpc>
                <a:spcPct val="158000"/>
              </a:lnSpc>
              <a:spcBef>
                <a:spcPts val="800"/>
              </a:spcBef>
              <a:spcAft>
                <a:spcPts val="0"/>
              </a:spcAft>
              <a:buClr>
                <a:srgbClr val="273239"/>
              </a:buClr>
              <a:buSzPts val="1300"/>
              <a:buChar char="●"/>
            </a:pPr>
            <a:r>
              <a:rPr lang="en" sz="1300">
                <a:solidFill>
                  <a:srgbClr val="273239"/>
                </a:solidFill>
                <a:highlight>
                  <a:srgbClr val="FFFFFF"/>
                </a:highlight>
              </a:rPr>
              <a:t>Portability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Security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Maintainability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Reliability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Scalability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Performance</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Reusability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Flexibility</a:t>
            </a:r>
            <a:endParaRPr sz="1300">
              <a:solidFill>
                <a:srgbClr val="273239"/>
              </a:solidFill>
              <a:highlight>
                <a:srgbClr val="FFFFFF"/>
              </a:highlight>
            </a:endParaRPr>
          </a:p>
          <a:p>
            <a:pPr marL="0" lvl="0" indent="0" algn="l" rtl="0">
              <a:spcBef>
                <a:spcPts val="3600"/>
              </a:spcBef>
              <a:spcAft>
                <a:spcPts val="0"/>
              </a:spcAft>
              <a:buNone/>
            </a:pPr>
            <a:endParaRPr sz="1300">
              <a:solidFill>
                <a:srgbClr val="273239"/>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1dd5fdf613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1dd5fdf61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273239"/>
                </a:solidFill>
                <a:highlight>
                  <a:srgbClr val="FFFFFF"/>
                </a:highlight>
              </a:rPr>
              <a:t>Functional Requirements:</a:t>
            </a:r>
            <a:r>
              <a:rPr lang="en" sz="1300">
                <a:solidFill>
                  <a:srgbClr val="273239"/>
                </a:solidFill>
                <a:highlight>
                  <a:srgbClr val="FFFFFF"/>
                </a:highlight>
              </a:rPr>
              <a:t> These are the requirements that the end user specifically demands as basic facilities that the system should offer. All these functionalities need to be necessarily incorporated into the system as a part of the contract. </a:t>
            </a:r>
            <a:br>
              <a:rPr lang="en" sz="1300">
                <a:solidFill>
                  <a:srgbClr val="273239"/>
                </a:solidFill>
                <a:highlight>
                  <a:srgbClr val="FFFFFF"/>
                </a:highlight>
              </a:rPr>
            </a:br>
            <a:br>
              <a:rPr lang="en" sz="1300">
                <a:solidFill>
                  <a:srgbClr val="273239"/>
                </a:solidFill>
                <a:highlight>
                  <a:srgbClr val="FFFFFF"/>
                </a:highlight>
              </a:rPr>
            </a:br>
            <a:r>
              <a:rPr lang="en" sz="1300" b="1">
                <a:solidFill>
                  <a:srgbClr val="273239"/>
                </a:solidFill>
                <a:highlight>
                  <a:srgbClr val="FFFFFF"/>
                </a:highlight>
              </a:rPr>
              <a:t>Non-functional requirements:</a:t>
            </a:r>
            <a:r>
              <a:rPr lang="en" sz="1300">
                <a:solidFill>
                  <a:srgbClr val="273239"/>
                </a:solidFill>
                <a:highlight>
                  <a:srgbClr val="FFFFFF"/>
                </a:highlight>
              </a:rPr>
              <a:t> These are basically the quality constraints that the system must satisfy according to the project contract. The priority or extent to which these factors are implemented varies from one project to other. They are also called non-behavioral requirements.</a:t>
            </a:r>
            <a:endParaRPr sz="1300">
              <a:solidFill>
                <a:srgbClr val="273239"/>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rPr>
              <a:t>They basically deal with issues like:</a:t>
            </a:r>
            <a:endParaRPr sz="1300">
              <a:solidFill>
                <a:srgbClr val="273239"/>
              </a:solidFill>
              <a:highlight>
                <a:srgbClr val="FFFFFF"/>
              </a:highlight>
            </a:endParaRPr>
          </a:p>
          <a:p>
            <a:pPr marL="685800" lvl="0" indent="-311150" algn="l" rtl="0">
              <a:lnSpc>
                <a:spcPct val="158000"/>
              </a:lnSpc>
              <a:spcBef>
                <a:spcPts val="800"/>
              </a:spcBef>
              <a:spcAft>
                <a:spcPts val="0"/>
              </a:spcAft>
              <a:buClr>
                <a:srgbClr val="273239"/>
              </a:buClr>
              <a:buSzPts val="1300"/>
              <a:buChar char="●"/>
            </a:pPr>
            <a:r>
              <a:rPr lang="en" sz="1300">
                <a:solidFill>
                  <a:srgbClr val="273239"/>
                </a:solidFill>
                <a:highlight>
                  <a:srgbClr val="FFFFFF"/>
                </a:highlight>
              </a:rPr>
              <a:t>Portability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Security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Maintainability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Reliability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Scalability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Performance</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Reusability</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Char char="●"/>
            </a:pPr>
            <a:r>
              <a:rPr lang="en" sz="1300">
                <a:solidFill>
                  <a:srgbClr val="273239"/>
                </a:solidFill>
                <a:highlight>
                  <a:srgbClr val="FFFFFF"/>
                </a:highlight>
              </a:rPr>
              <a:t>Flexibility</a:t>
            </a:r>
            <a:endParaRPr sz="1300">
              <a:solidFill>
                <a:srgbClr val="273239"/>
              </a:solidFill>
              <a:highlight>
                <a:srgbClr val="FFFFFF"/>
              </a:highlight>
            </a:endParaRPr>
          </a:p>
          <a:p>
            <a:pPr marL="0" lvl="0" indent="0" algn="l" rtl="0">
              <a:spcBef>
                <a:spcPts val="3600"/>
              </a:spcBef>
              <a:spcAft>
                <a:spcPts val="0"/>
              </a:spcAft>
              <a:buNone/>
            </a:pPr>
            <a:endParaRPr sz="1300">
              <a:solidFill>
                <a:srgbClr val="273239"/>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c05812146b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c05812146b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c04872b21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c04872b2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bf3291e0a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bf3291e0a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bf3291e0a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bf3291e0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1dd5fdf61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1dd5fdf61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0c35055ee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0c35055ee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dd5fdf61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dd5fdf61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1dd5fdf61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1dd5fdf61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1dd5fdf61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1dd5fdf61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rgbClr val="032F39"/>
                </a:solidFill>
              </a:rPr>
              <a:t>Firstly, repeated, immediate applicability in a certain class of working conditions;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rgbClr val="032F39"/>
              </a:solidFill>
            </a:endParaRPr>
          </a:p>
          <a:p>
            <a:pPr marL="0" lvl="0" indent="0" algn="l" rtl="0">
              <a:spcBef>
                <a:spcPts val="0"/>
              </a:spcBef>
              <a:spcAft>
                <a:spcPts val="0"/>
              </a:spcAft>
              <a:buClr>
                <a:schemeClr val="dk1"/>
              </a:buClr>
              <a:buSzPts val="1100"/>
              <a:buFont typeface="Arial"/>
              <a:buNone/>
            </a:pPr>
            <a:r>
              <a:rPr lang="en" sz="1900">
                <a:solidFill>
                  <a:srgbClr val="032F39"/>
                </a:solidFill>
              </a:rPr>
              <a:t>Secondly, reliable enough reproducibility, when applied properly, of certain practical effect (actually or presumably useful); Thirdly, identifiability - possibility to distinguish objectively enough and accurately this concrete resource from any other while the resource is considered as an object of application, adoption, transfer, etc. </a:t>
            </a:r>
            <a:endParaRPr sz="1900">
              <a:solidFill>
                <a:srgbClr val="032F39"/>
              </a:solidFill>
            </a:endParaRPr>
          </a:p>
          <a:p>
            <a:pPr marL="0" lvl="0" indent="0" algn="l" rtl="0">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899795" y="941100"/>
            <a:ext cx="4529100" cy="2611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60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accent2"/>
                </a:solidFill>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a:spLocks noGrp="1"/>
          </p:cNvSpPr>
          <p:nvPr>
            <p:ph type="pic" idx="2"/>
          </p:nvPr>
        </p:nvSpPr>
        <p:spPr>
          <a:xfrm>
            <a:off x="715100" y="56505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14" name="Google Shape;14;p2"/>
          <p:cNvSpPr/>
          <p:nvPr/>
        </p:nvSpPr>
        <p:spPr>
          <a:xfrm flipH="1">
            <a:off x="7027500" y="444245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662513" y="256263"/>
            <a:ext cx="2205588" cy="299700"/>
            <a:chOff x="4463988" y="165125"/>
            <a:chExt cx="2205588" cy="299700"/>
          </a:xfrm>
        </p:grpSpPr>
        <p:sp>
          <p:nvSpPr>
            <p:cNvPr id="16" name="Google Shape;16;p2"/>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7"/>
        <p:cNvGrpSpPr/>
        <p:nvPr/>
      </p:nvGrpSpPr>
      <p:grpSpPr>
        <a:xfrm>
          <a:off x="0" y="0"/>
          <a:ext cx="0" cy="0"/>
          <a:chOff x="0" y="0"/>
          <a:chExt cx="0" cy="0"/>
        </a:xfrm>
      </p:grpSpPr>
      <p:sp>
        <p:nvSpPr>
          <p:cNvPr id="198" name="Google Shape;198;p11"/>
          <p:cNvSpPr txBox="1">
            <a:spLocks noGrp="1"/>
          </p:cNvSpPr>
          <p:nvPr>
            <p:ph type="title" hasCustomPrompt="1"/>
          </p:nvPr>
        </p:nvSpPr>
        <p:spPr>
          <a:xfrm>
            <a:off x="1500600" y="1782425"/>
            <a:ext cx="6142800" cy="1185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a:spLocks noGrp="1"/>
          </p:cNvSpPr>
          <p:nvPr>
            <p:ph type="subTitle" idx="1"/>
          </p:nvPr>
        </p:nvSpPr>
        <p:spPr>
          <a:xfrm>
            <a:off x="1500600" y="2960550"/>
            <a:ext cx="6142800" cy="40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00" name="Google Shape;200;p11"/>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445150" y="20827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rot="5400000">
            <a:off x="7713238" y="2274938"/>
            <a:ext cx="2205588" cy="299700"/>
            <a:chOff x="4463988" y="165125"/>
            <a:chExt cx="2205588" cy="299700"/>
          </a:xfrm>
        </p:grpSpPr>
        <p:sp>
          <p:nvSpPr>
            <p:cNvPr id="204" name="Google Shape;204;p11"/>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7"/>
        <p:cNvGrpSpPr/>
        <p:nvPr/>
      </p:nvGrpSpPr>
      <p:grpSpPr>
        <a:xfrm>
          <a:off x="0" y="0"/>
          <a:ext cx="0" cy="0"/>
          <a:chOff x="0" y="0"/>
          <a:chExt cx="0" cy="0"/>
        </a:xfrm>
      </p:grpSpPr>
      <p:sp>
        <p:nvSpPr>
          <p:cNvPr id="218" name="Google Shape;218;p13"/>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txBox="1">
            <a:spLocks noGrp="1"/>
          </p:cNvSpPr>
          <p:nvPr>
            <p:ph type="title" hasCustomPrompt="1"/>
          </p:nvPr>
        </p:nvSpPr>
        <p:spPr>
          <a:xfrm>
            <a:off x="1258075" y="1449675"/>
            <a:ext cx="12903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txBox="1">
            <a:spLocks noGrp="1"/>
          </p:cNvSpPr>
          <p:nvPr>
            <p:ph type="subTitle" idx="1"/>
          </p:nvPr>
        </p:nvSpPr>
        <p:spPr>
          <a:xfrm>
            <a:off x="1258075" y="2195475"/>
            <a:ext cx="1293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3" name="Google Shape;223;p13"/>
          <p:cNvSpPr txBox="1">
            <a:spLocks noGrp="1"/>
          </p:cNvSpPr>
          <p:nvPr>
            <p:ph type="title" idx="3" hasCustomPrompt="1"/>
          </p:nvPr>
        </p:nvSpPr>
        <p:spPr>
          <a:xfrm>
            <a:off x="3928112" y="1449675"/>
            <a:ext cx="12849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 name="Google Shape;224;p13"/>
          <p:cNvSpPr txBox="1">
            <a:spLocks noGrp="1"/>
          </p:cNvSpPr>
          <p:nvPr>
            <p:ph type="subTitle" idx="4"/>
          </p:nvPr>
        </p:nvSpPr>
        <p:spPr>
          <a:xfrm>
            <a:off x="3928112" y="2195475"/>
            <a:ext cx="1287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5" name="Google Shape;225;p13"/>
          <p:cNvSpPr txBox="1">
            <a:spLocks noGrp="1"/>
          </p:cNvSpPr>
          <p:nvPr>
            <p:ph type="title" idx="5" hasCustomPrompt="1"/>
          </p:nvPr>
        </p:nvSpPr>
        <p:spPr>
          <a:xfrm>
            <a:off x="6594112" y="1449675"/>
            <a:ext cx="12876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6"/>
          </p:nvPr>
        </p:nvSpPr>
        <p:spPr>
          <a:xfrm>
            <a:off x="6594112" y="2195475"/>
            <a:ext cx="1290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7" name="Google Shape;227;p13"/>
          <p:cNvSpPr txBox="1">
            <a:spLocks noGrp="1"/>
          </p:cNvSpPr>
          <p:nvPr>
            <p:ph type="title" idx="7" hasCustomPrompt="1"/>
          </p:nvPr>
        </p:nvSpPr>
        <p:spPr>
          <a:xfrm>
            <a:off x="1258075" y="3216025"/>
            <a:ext cx="12903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subTitle" idx="8"/>
          </p:nvPr>
        </p:nvSpPr>
        <p:spPr>
          <a:xfrm>
            <a:off x="1258075" y="3961825"/>
            <a:ext cx="12930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29" name="Google Shape;229;p13"/>
          <p:cNvSpPr txBox="1">
            <a:spLocks noGrp="1"/>
          </p:cNvSpPr>
          <p:nvPr>
            <p:ph type="title" idx="9" hasCustomPrompt="1"/>
          </p:nvPr>
        </p:nvSpPr>
        <p:spPr>
          <a:xfrm>
            <a:off x="3928112" y="3216025"/>
            <a:ext cx="12849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subTitle" idx="13"/>
          </p:nvPr>
        </p:nvSpPr>
        <p:spPr>
          <a:xfrm>
            <a:off x="3928112" y="3961825"/>
            <a:ext cx="12876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31" name="Google Shape;231;p13"/>
          <p:cNvSpPr txBox="1">
            <a:spLocks noGrp="1"/>
          </p:cNvSpPr>
          <p:nvPr>
            <p:ph type="title" idx="14" hasCustomPrompt="1"/>
          </p:nvPr>
        </p:nvSpPr>
        <p:spPr>
          <a:xfrm>
            <a:off x="6594112" y="3216025"/>
            <a:ext cx="1287600" cy="5934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5"/>
          </p:nvPr>
        </p:nvSpPr>
        <p:spPr>
          <a:xfrm>
            <a:off x="6594112" y="3961825"/>
            <a:ext cx="12903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233" name="Google Shape;233;p13"/>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3956725" y="3392700"/>
            <a:ext cx="44724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6" name="Google Shape;236;p14"/>
          <p:cNvSpPr txBox="1">
            <a:spLocks noGrp="1"/>
          </p:cNvSpPr>
          <p:nvPr>
            <p:ph type="subTitle" idx="1"/>
          </p:nvPr>
        </p:nvSpPr>
        <p:spPr>
          <a:xfrm>
            <a:off x="3956725" y="1528675"/>
            <a:ext cx="4472400" cy="174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rtl="0">
              <a:lnSpc>
                <a:spcPct val="100000"/>
              </a:lnSpc>
              <a:spcBef>
                <a:spcPts val="0"/>
              </a:spcBef>
              <a:spcAft>
                <a:spcPts val="0"/>
              </a:spcAft>
              <a:buSzPts val="2500"/>
              <a:buNone/>
              <a:defRPr sz="2500"/>
            </a:lvl2pPr>
            <a:lvl3pPr lvl="2" rtl="0">
              <a:lnSpc>
                <a:spcPct val="100000"/>
              </a:lnSpc>
              <a:spcBef>
                <a:spcPts val="0"/>
              </a:spcBef>
              <a:spcAft>
                <a:spcPts val="0"/>
              </a:spcAft>
              <a:buSzPts val="2500"/>
              <a:buNone/>
              <a:defRPr sz="2500"/>
            </a:lvl3pPr>
            <a:lvl4pPr lvl="3" rtl="0">
              <a:lnSpc>
                <a:spcPct val="100000"/>
              </a:lnSpc>
              <a:spcBef>
                <a:spcPts val="0"/>
              </a:spcBef>
              <a:spcAft>
                <a:spcPts val="0"/>
              </a:spcAft>
              <a:buSzPts val="2500"/>
              <a:buNone/>
              <a:defRPr sz="2500"/>
            </a:lvl4pPr>
            <a:lvl5pPr lvl="4" rtl="0">
              <a:lnSpc>
                <a:spcPct val="100000"/>
              </a:lnSpc>
              <a:spcBef>
                <a:spcPts val="0"/>
              </a:spcBef>
              <a:spcAft>
                <a:spcPts val="0"/>
              </a:spcAft>
              <a:buSzPts val="2500"/>
              <a:buNone/>
              <a:defRPr sz="2500"/>
            </a:lvl5pPr>
            <a:lvl6pPr lvl="5" rtl="0">
              <a:lnSpc>
                <a:spcPct val="100000"/>
              </a:lnSpc>
              <a:spcBef>
                <a:spcPts val="0"/>
              </a:spcBef>
              <a:spcAft>
                <a:spcPts val="0"/>
              </a:spcAft>
              <a:buSzPts val="2500"/>
              <a:buNone/>
              <a:defRPr sz="2500"/>
            </a:lvl6pPr>
            <a:lvl7pPr lvl="6" rtl="0">
              <a:lnSpc>
                <a:spcPct val="100000"/>
              </a:lnSpc>
              <a:spcBef>
                <a:spcPts val="0"/>
              </a:spcBef>
              <a:spcAft>
                <a:spcPts val="0"/>
              </a:spcAft>
              <a:buSzPts val="2500"/>
              <a:buNone/>
              <a:defRPr sz="2500"/>
            </a:lvl7pPr>
            <a:lvl8pPr lvl="7" rtl="0">
              <a:lnSpc>
                <a:spcPct val="100000"/>
              </a:lnSpc>
              <a:spcBef>
                <a:spcPts val="0"/>
              </a:spcBef>
              <a:spcAft>
                <a:spcPts val="0"/>
              </a:spcAft>
              <a:buSzPts val="2500"/>
              <a:buNone/>
              <a:defRPr sz="2500"/>
            </a:lvl8pPr>
            <a:lvl9pPr lvl="8" rtl="0">
              <a:lnSpc>
                <a:spcPct val="100000"/>
              </a:lnSpc>
              <a:spcBef>
                <a:spcPts val="0"/>
              </a:spcBef>
              <a:spcAft>
                <a:spcPts val="0"/>
              </a:spcAft>
              <a:buSzPts val="2500"/>
              <a:buNone/>
              <a:defRPr sz="2500"/>
            </a:lvl9pPr>
          </a:lstStyle>
          <a:p>
            <a:endParaRPr/>
          </a:p>
        </p:txBody>
      </p:sp>
      <p:sp>
        <p:nvSpPr>
          <p:cNvPr id="237" name="Google Shape;237;p14"/>
          <p:cNvSpPr/>
          <p:nvPr/>
        </p:nvSpPr>
        <p:spPr>
          <a:xfrm rot="10800000">
            <a:off x="0" y="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rot="10800000">
            <a:off x="7066800" y="0"/>
            <a:ext cx="2077200" cy="697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4"/>
          <p:cNvGrpSpPr/>
          <p:nvPr/>
        </p:nvGrpSpPr>
        <p:grpSpPr>
          <a:xfrm>
            <a:off x="6720700" y="4608500"/>
            <a:ext cx="2205588" cy="299700"/>
            <a:chOff x="4463988" y="165125"/>
            <a:chExt cx="2205588" cy="299700"/>
          </a:xfrm>
        </p:grpSpPr>
        <p:sp>
          <p:nvSpPr>
            <p:cNvPr id="240" name="Google Shape;240;p1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4"/>
          <p:cNvSpPr>
            <a:spLocks noGrp="1"/>
          </p:cNvSpPr>
          <p:nvPr>
            <p:ph type="pic" idx="2"/>
          </p:nvPr>
        </p:nvSpPr>
        <p:spPr>
          <a:xfrm>
            <a:off x="715100" y="56505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253" name="Google Shape;253;p14"/>
          <p:cNvSpPr>
            <a:spLocks noGrp="1"/>
          </p:cNvSpPr>
          <p:nvPr>
            <p:ph type="pic" idx="3"/>
          </p:nvPr>
        </p:nvSpPr>
        <p:spPr>
          <a:xfrm>
            <a:off x="715100" y="2745200"/>
            <a:ext cx="2679000" cy="18633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4"/>
        <p:cNvGrpSpPr/>
        <p:nvPr/>
      </p:nvGrpSpPr>
      <p:grpSpPr>
        <a:xfrm>
          <a:off x="0" y="0"/>
          <a:ext cx="0" cy="0"/>
          <a:chOff x="0" y="0"/>
          <a:chExt cx="0" cy="0"/>
        </a:xfrm>
      </p:grpSpPr>
      <p:sp>
        <p:nvSpPr>
          <p:cNvPr id="255" name="Google Shape;255;p15"/>
          <p:cNvSpPr txBox="1">
            <a:spLocks noGrp="1"/>
          </p:cNvSpPr>
          <p:nvPr>
            <p:ph type="subTitle" idx="1"/>
          </p:nvPr>
        </p:nvSpPr>
        <p:spPr>
          <a:xfrm>
            <a:off x="1121125" y="4035800"/>
            <a:ext cx="690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15"/>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260"/>
        <p:cNvGrpSpPr/>
        <p:nvPr/>
      </p:nvGrpSpPr>
      <p:grpSpPr>
        <a:xfrm>
          <a:off x="0" y="0"/>
          <a:ext cx="0" cy="0"/>
          <a:chOff x="0" y="0"/>
          <a:chExt cx="0" cy="0"/>
        </a:xfrm>
      </p:grpSpPr>
      <p:sp>
        <p:nvSpPr>
          <p:cNvPr id="261" name="Google Shape;26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2" name="Google Shape;262;p16"/>
          <p:cNvSpPr txBox="1">
            <a:spLocks noGrp="1"/>
          </p:cNvSpPr>
          <p:nvPr>
            <p:ph type="body" idx="1"/>
          </p:nvPr>
        </p:nvSpPr>
        <p:spPr>
          <a:xfrm>
            <a:off x="720000" y="1152475"/>
            <a:ext cx="7704000" cy="345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263" name="Google Shape;263;p16"/>
          <p:cNvSpPr/>
          <p:nvPr/>
        </p:nvSpPr>
        <p:spPr>
          <a:xfrm rot="10800000" flipH="1">
            <a:off x="0" y="-25"/>
            <a:ext cx="2116500" cy="530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266"/>
        <p:cNvGrpSpPr/>
        <p:nvPr/>
      </p:nvGrpSpPr>
      <p:grpSpPr>
        <a:xfrm>
          <a:off x="0" y="0"/>
          <a:ext cx="0" cy="0"/>
          <a:chOff x="0" y="0"/>
          <a:chExt cx="0" cy="0"/>
        </a:xfrm>
      </p:grpSpPr>
      <p:sp>
        <p:nvSpPr>
          <p:cNvPr id="267" name="Google Shape;267;p17"/>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rot="5400000">
            <a:off x="7689713" y="3085588"/>
            <a:ext cx="2205588" cy="299700"/>
            <a:chOff x="4463988" y="165125"/>
            <a:chExt cx="2205588" cy="299700"/>
          </a:xfrm>
        </p:grpSpPr>
        <p:sp>
          <p:nvSpPr>
            <p:cNvPr id="270" name="Google Shape;270;p17"/>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7"/>
          <p:cNvSpPr/>
          <p:nvPr/>
        </p:nvSpPr>
        <p:spPr>
          <a:xfrm>
            <a:off x="8532850" y="1962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7"/>
          <p:cNvGrpSpPr/>
          <p:nvPr/>
        </p:nvGrpSpPr>
        <p:grpSpPr>
          <a:xfrm>
            <a:off x="779663" y="251113"/>
            <a:ext cx="2205588" cy="299700"/>
            <a:chOff x="4463988" y="165125"/>
            <a:chExt cx="2205588" cy="299700"/>
          </a:xfrm>
        </p:grpSpPr>
        <p:sp>
          <p:nvSpPr>
            <p:cNvPr id="284" name="Google Shape;284;p17"/>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7" name="Google Shape;297;p17"/>
          <p:cNvSpPr txBox="1">
            <a:spLocks noGrp="1"/>
          </p:cNvSpPr>
          <p:nvPr>
            <p:ph type="body" idx="1"/>
          </p:nvPr>
        </p:nvSpPr>
        <p:spPr>
          <a:xfrm>
            <a:off x="720000" y="1152475"/>
            <a:ext cx="7704000" cy="224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98"/>
        <p:cNvGrpSpPr/>
        <p:nvPr/>
      </p:nvGrpSpPr>
      <p:grpSpPr>
        <a:xfrm>
          <a:off x="0" y="0"/>
          <a:ext cx="0" cy="0"/>
          <a:chOff x="0" y="0"/>
          <a:chExt cx="0" cy="0"/>
        </a:xfrm>
      </p:grpSpPr>
      <p:sp>
        <p:nvSpPr>
          <p:cNvPr id="299" name="Google Shape;299;p18"/>
          <p:cNvSpPr txBox="1">
            <a:spLocks noGrp="1"/>
          </p:cNvSpPr>
          <p:nvPr>
            <p:ph type="subTitle" idx="1"/>
          </p:nvPr>
        </p:nvSpPr>
        <p:spPr>
          <a:xfrm>
            <a:off x="7200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0" name="Google Shape;300;p18"/>
          <p:cNvSpPr txBox="1">
            <a:spLocks noGrp="1"/>
          </p:cNvSpPr>
          <p:nvPr>
            <p:ph type="subTitle" idx="2"/>
          </p:nvPr>
        </p:nvSpPr>
        <p:spPr>
          <a:xfrm>
            <a:off x="7200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8"/>
          <p:cNvSpPr txBox="1">
            <a:spLocks noGrp="1"/>
          </p:cNvSpPr>
          <p:nvPr>
            <p:ph type="subTitle" idx="3"/>
          </p:nvPr>
        </p:nvSpPr>
        <p:spPr>
          <a:xfrm>
            <a:off x="34038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8"/>
          <p:cNvSpPr txBox="1">
            <a:spLocks noGrp="1"/>
          </p:cNvSpPr>
          <p:nvPr>
            <p:ph type="subTitle" idx="4"/>
          </p:nvPr>
        </p:nvSpPr>
        <p:spPr>
          <a:xfrm>
            <a:off x="6087600" y="3499522"/>
            <a:ext cx="2336400" cy="10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4" name="Google Shape;304;p18"/>
          <p:cNvSpPr txBox="1">
            <a:spLocks noGrp="1"/>
          </p:cNvSpPr>
          <p:nvPr>
            <p:ph type="subTitle" idx="5"/>
          </p:nvPr>
        </p:nvSpPr>
        <p:spPr>
          <a:xfrm>
            <a:off x="34038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5" name="Google Shape;305;p18"/>
          <p:cNvSpPr txBox="1">
            <a:spLocks noGrp="1"/>
          </p:cNvSpPr>
          <p:nvPr>
            <p:ph type="subTitle" idx="6"/>
          </p:nvPr>
        </p:nvSpPr>
        <p:spPr>
          <a:xfrm>
            <a:off x="6087600" y="3195075"/>
            <a:ext cx="2336400" cy="376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6" name="Google Shape;306;p18"/>
          <p:cNvSpPr/>
          <p:nvPr/>
        </p:nvSpPr>
        <p:spPr>
          <a:xfrm rot="-5400000">
            <a:off x="4352550" y="-43573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rot="5400000" flipH="1">
            <a:off x="-795625" y="3817800"/>
            <a:ext cx="2116500" cy="5349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18"/>
          <p:cNvGrpSpPr/>
          <p:nvPr/>
        </p:nvGrpSpPr>
        <p:grpSpPr>
          <a:xfrm rot="5400000">
            <a:off x="7714600" y="1626775"/>
            <a:ext cx="2205588" cy="299700"/>
            <a:chOff x="4463988" y="165125"/>
            <a:chExt cx="2205588" cy="299700"/>
          </a:xfrm>
        </p:grpSpPr>
        <p:sp>
          <p:nvSpPr>
            <p:cNvPr id="309" name="Google Shape;309;p1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8"/>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a:spLocks noGrp="1"/>
          </p:cNvSpPr>
          <p:nvPr>
            <p:ph type="pic" idx="7"/>
          </p:nvPr>
        </p:nvSpPr>
        <p:spPr>
          <a:xfrm>
            <a:off x="7975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3" name="Google Shape;323;p18"/>
          <p:cNvSpPr>
            <a:spLocks noGrp="1"/>
          </p:cNvSpPr>
          <p:nvPr>
            <p:ph type="pic" idx="8"/>
          </p:nvPr>
        </p:nvSpPr>
        <p:spPr>
          <a:xfrm>
            <a:off x="34813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324" name="Google Shape;324;p18"/>
          <p:cNvSpPr>
            <a:spLocks noGrp="1"/>
          </p:cNvSpPr>
          <p:nvPr>
            <p:ph type="pic" idx="9"/>
          </p:nvPr>
        </p:nvSpPr>
        <p:spPr>
          <a:xfrm>
            <a:off x="6165150" y="1372549"/>
            <a:ext cx="2181300" cy="1642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5"/>
        <p:cNvGrpSpPr/>
        <p:nvPr/>
      </p:nvGrpSpPr>
      <p:grpSpPr>
        <a:xfrm>
          <a:off x="0" y="0"/>
          <a:ext cx="0" cy="0"/>
          <a:chOff x="0" y="0"/>
          <a:chExt cx="0" cy="0"/>
        </a:xfrm>
      </p:grpSpPr>
      <p:sp>
        <p:nvSpPr>
          <p:cNvPr id="326" name="Google Shape;326;p19"/>
          <p:cNvSpPr txBox="1">
            <a:spLocks noGrp="1"/>
          </p:cNvSpPr>
          <p:nvPr>
            <p:ph type="subTitle" idx="1"/>
          </p:nvPr>
        </p:nvSpPr>
        <p:spPr>
          <a:xfrm>
            <a:off x="720000"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27" name="Google Shape;327;p19"/>
          <p:cNvSpPr txBox="1">
            <a:spLocks noGrp="1"/>
          </p:cNvSpPr>
          <p:nvPr>
            <p:ph type="subTitle" idx="2"/>
          </p:nvPr>
        </p:nvSpPr>
        <p:spPr>
          <a:xfrm>
            <a:off x="720000"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19"/>
          <p:cNvSpPr txBox="1">
            <a:spLocks noGrp="1"/>
          </p:cNvSpPr>
          <p:nvPr>
            <p:ph type="subTitle" idx="3"/>
          </p:nvPr>
        </p:nvSpPr>
        <p:spPr>
          <a:xfrm>
            <a:off x="4845726" y="1787575"/>
            <a:ext cx="3578100" cy="73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19"/>
          <p:cNvSpPr txBox="1">
            <a:spLocks noGrp="1"/>
          </p:cNvSpPr>
          <p:nvPr>
            <p:ph type="subTitle" idx="4"/>
          </p:nvPr>
        </p:nvSpPr>
        <p:spPr>
          <a:xfrm>
            <a:off x="720000"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19"/>
          <p:cNvSpPr txBox="1">
            <a:spLocks noGrp="1"/>
          </p:cNvSpPr>
          <p:nvPr>
            <p:ph type="subTitle" idx="5"/>
          </p:nvPr>
        </p:nvSpPr>
        <p:spPr>
          <a:xfrm>
            <a:off x="4845725" y="3672225"/>
            <a:ext cx="3578100" cy="802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2" name="Google Shape;332;p19"/>
          <p:cNvSpPr txBox="1">
            <a:spLocks noGrp="1"/>
          </p:cNvSpPr>
          <p:nvPr>
            <p:ph type="subTitle" idx="6"/>
          </p:nvPr>
        </p:nvSpPr>
        <p:spPr>
          <a:xfrm>
            <a:off x="720000"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3" name="Google Shape;333;p19"/>
          <p:cNvSpPr txBox="1">
            <a:spLocks noGrp="1"/>
          </p:cNvSpPr>
          <p:nvPr>
            <p:ph type="subTitle" idx="7"/>
          </p:nvPr>
        </p:nvSpPr>
        <p:spPr>
          <a:xfrm>
            <a:off x="4845725" y="150748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4" name="Google Shape;334;p19"/>
          <p:cNvSpPr txBox="1">
            <a:spLocks noGrp="1"/>
          </p:cNvSpPr>
          <p:nvPr>
            <p:ph type="subTitle" idx="8"/>
          </p:nvPr>
        </p:nvSpPr>
        <p:spPr>
          <a:xfrm>
            <a:off x="4845725" y="3392134"/>
            <a:ext cx="3578100" cy="384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oboto Medium"/>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2pPr>
            <a:lvl3pPr lvl="2"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3pPr>
            <a:lvl4pPr lvl="3"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4pPr>
            <a:lvl5pPr lvl="4"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5pPr>
            <a:lvl6pPr lvl="5"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6pPr>
            <a:lvl7pPr lvl="6"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7pPr>
            <a:lvl8pPr lvl="7"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8pPr>
            <a:lvl9pPr lvl="8" algn="ctr" rtl="0">
              <a:lnSpc>
                <a:spcPct val="100000"/>
              </a:lnSpc>
              <a:spcBef>
                <a:spcPts val="0"/>
              </a:spcBef>
              <a:spcAft>
                <a:spcPts val="0"/>
              </a:spcAft>
              <a:buClr>
                <a:schemeClr val="dk1"/>
              </a:buClr>
              <a:buSzPts val="2400"/>
              <a:buFont typeface="Roboto Medium"/>
              <a:buNone/>
              <a:defRPr sz="2400">
                <a:solidFill>
                  <a:schemeClr val="dk1"/>
                </a:solidFill>
                <a:latin typeface="Roboto Medium"/>
                <a:ea typeface="Roboto Medium"/>
                <a:cs typeface="Roboto Medium"/>
                <a:sym typeface="Roboto Medium"/>
              </a:defRPr>
            </a:lvl9pPr>
          </a:lstStyle>
          <a:p>
            <a:endParaRPr/>
          </a:p>
        </p:txBody>
      </p:sp>
      <p:sp>
        <p:nvSpPr>
          <p:cNvPr id="335" name="Google Shape;335;p19"/>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10800000">
            <a:off x="8519100" y="1079100"/>
            <a:ext cx="624900" cy="4064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9"/>
          <p:cNvGrpSpPr/>
          <p:nvPr/>
        </p:nvGrpSpPr>
        <p:grpSpPr>
          <a:xfrm>
            <a:off x="6686813" y="237813"/>
            <a:ext cx="2205588" cy="299700"/>
            <a:chOff x="4463988" y="165125"/>
            <a:chExt cx="2205588" cy="299700"/>
          </a:xfrm>
        </p:grpSpPr>
        <p:sp>
          <p:nvSpPr>
            <p:cNvPr id="339" name="Google Shape;339;p1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51"/>
        <p:cNvGrpSpPr/>
        <p:nvPr/>
      </p:nvGrpSpPr>
      <p:grpSpPr>
        <a:xfrm>
          <a:off x="0" y="0"/>
          <a:ext cx="0" cy="0"/>
          <a:chOff x="0" y="0"/>
          <a:chExt cx="0" cy="0"/>
        </a:xfrm>
      </p:grpSpPr>
      <p:sp>
        <p:nvSpPr>
          <p:cNvPr id="352" name="Google Shape;352;p20"/>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20"/>
          <p:cNvGrpSpPr/>
          <p:nvPr/>
        </p:nvGrpSpPr>
        <p:grpSpPr>
          <a:xfrm rot="5400000">
            <a:off x="7689713" y="3085588"/>
            <a:ext cx="2205588" cy="299700"/>
            <a:chOff x="4463988" y="165125"/>
            <a:chExt cx="2205588" cy="299700"/>
          </a:xfrm>
        </p:grpSpPr>
        <p:sp>
          <p:nvSpPr>
            <p:cNvPr id="354" name="Google Shape;354;p20"/>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20"/>
          <p:cNvSpPr/>
          <p:nvPr/>
        </p:nvSpPr>
        <p:spPr>
          <a:xfrm>
            <a:off x="8532850" y="1962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9" name="Google Shape;369;p20"/>
          <p:cNvSpPr txBox="1">
            <a:spLocks noGrp="1"/>
          </p:cNvSpPr>
          <p:nvPr>
            <p:ph type="subTitle" idx="1"/>
          </p:nvPr>
        </p:nvSpPr>
        <p:spPr>
          <a:xfrm>
            <a:off x="720000" y="1528425"/>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20"/>
          <p:cNvSpPr txBox="1">
            <a:spLocks noGrp="1"/>
          </p:cNvSpPr>
          <p:nvPr>
            <p:ph type="subTitle" idx="2"/>
          </p:nvPr>
        </p:nvSpPr>
        <p:spPr>
          <a:xfrm>
            <a:off x="3403800" y="1528428"/>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1" name="Google Shape;371;p20"/>
          <p:cNvSpPr txBox="1">
            <a:spLocks noGrp="1"/>
          </p:cNvSpPr>
          <p:nvPr>
            <p:ph type="subTitle" idx="3"/>
          </p:nvPr>
        </p:nvSpPr>
        <p:spPr>
          <a:xfrm>
            <a:off x="6087600" y="1528428"/>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20"/>
          <p:cNvSpPr txBox="1">
            <a:spLocks noGrp="1"/>
          </p:cNvSpPr>
          <p:nvPr>
            <p:ph type="subTitle" idx="4"/>
          </p:nvPr>
        </p:nvSpPr>
        <p:spPr>
          <a:xfrm>
            <a:off x="720000" y="3335399"/>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20"/>
          <p:cNvSpPr txBox="1">
            <a:spLocks noGrp="1"/>
          </p:cNvSpPr>
          <p:nvPr>
            <p:ph type="subTitle" idx="5"/>
          </p:nvPr>
        </p:nvSpPr>
        <p:spPr>
          <a:xfrm>
            <a:off x="3403800" y="3335401"/>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0"/>
          <p:cNvSpPr txBox="1">
            <a:spLocks noGrp="1"/>
          </p:cNvSpPr>
          <p:nvPr>
            <p:ph type="subTitle" idx="6"/>
          </p:nvPr>
        </p:nvSpPr>
        <p:spPr>
          <a:xfrm>
            <a:off x="6087600" y="3335401"/>
            <a:ext cx="2336400" cy="115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20"/>
          <p:cNvSpPr txBox="1">
            <a:spLocks noGrp="1"/>
          </p:cNvSpPr>
          <p:nvPr>
            <p:ph type="subTitle" idx="7"/>
          </p:nvPr>
        </p:nvSpPr>
        <p:spPr>
          <a:xfrm>
            <a:off x="7151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6" name="Google Shape;376;p20"/>
          <p:cNvSpPr txBox="1">
            <a:spLocks noGrp="1"/>
          </p:cNvSpPr>
          <p:nvPr>
            <p:ph type="subTitle" idx="8"/>
          </p:nvPr>
        </p:nvSpPr>
        <p:spPr>
          <a:xfrm>
            <a:off x="34038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7" name="Google Shape;377;p20"/>
          <p:cNvSpPr txBox="1">
            <a:spLocks noGrp="1"/>
          </p:cNvSpPr>
          <p:nvPr>
            <p:ph type="subTitle" idx="9"/>
          </p:nvPr>
        </p:nvSpPr>
        <p:spPr>
          <a:xfrm>
            <a:off x="6092500" y="1333125"/>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8" name="Google Shape;378;p20"/>
          <p:cNvSpPr txBox="1">
            <a:spLocks noGrp="1"/>
          </p:cNvSpPr>
          <p:nvPr>
            <p:ph type="subTitle" idx="13"/>
          </p:nvPr>
        </p:nvSpPr>
        <p:spPr>
          <a:xfrm>
            <a:off x="7151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79" name="Google Shape;379;p20"/>
          <p:cNvSpPr txBox="1">
            <a:spLocks noGrp="1"/>
          </p:cNvSpPr>
          <p:nvPr>
            <p:ph type="subTitle" idx="14"/>
          </p:nvPr>
        </p:nvSpPr>
        <p:spPr>
          <a:xfrm>
            <a:off x="34038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80" name="Google Shape;380;p20"/>
          <p:cNvSpPr txBox="1">
            <a:spLocks noGrp="1"/>
          </p:cNvSpPr>
          <p:nvPr>
            <p:ph type="subTitle" idx="15"/>
          </p:nvPr>
        </p:nvSpPr>
        <p:spPr>
          <a:xfrm>
            <a:off x="6092500" y="3135600"/>
            <a:ext cx="2336400" cy="347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715100" y="2571750"/>
            <a:ext cx="40494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1824900" y="1729950"/>
            <a:ext cx="1829700" cy="8418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p:nvPr/>
        </p:nvSpPr>
        <p:spPr>
          <a:xfrm>
            <a:off x="5509125" y="0"/>
            <a:ext cx="36351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4346100"/>
            <a:ext cx="2374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a:spLocks noGrp="1"/>
          </p:cNvSpPr>
          <p:nvPr>
            <p:ph type="pic" idx="3"/>
          </p:nvPr>
        </p:nvSpPr>
        <p:spPr>
          <a:xfrm>
            <a:off x="5130475" y="565050"/>
            <a:ext cx="32985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grpSp>
        <p:nvGrpSpPr>
          <p:cNvPr id="35" name="Google Shape;35;p3"/>
          <p:cNvGrpSpPr/>
          <p:nvPr/>
        </p:nvGrpSpPr>
        <p:grpSpPr>
          <a:xfrm>
            <a:off x="1319688" y="237813"/>
            <a:ext cx="2205588" cy="299700"/>
            <a:chOff x="4463988" y="165125"/>
            <a:chExt cx="2205588" cy="299700"/>
          </a:xfrm>
        </p:grpSpPr>
        <p:sp>
          <p:nvSpPr>
            <p:cNvPr id="36" name="Google Shape;36;p3"/>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81"/>
        <p:cNvGrpSpPr/>
        <p:nvPr/>
      </p:nvGrpSpPr>
      <p:grpSpPr>
        <a:xfrm>
          <a:off x="0" y="0"/>
          <a:ext cx="0" cy="0"/>
          <a:chOff x="0" y="0"/>
          <a:chExt cx="0" cy="0"/>
        </a:xfrm>
      </p:grpSpPr>
      <p:sp>
        <p:nvSpPr>
          <p:cNvPr id="382" name="Google Shape;382;p21"/>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4" name="Google Shape;384;p21"/>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21"/>
          <p:cNvGrpSpPr/>
          <p:nvPr/>
        </p:nvGrpSpPr>
        <p:grpSpPr>
          <a:xfrm rot="10800000">
            <a:off x="270525" y="4719588"/>
            <a:ext cx="2205588" cy="299700"/>
            <a:chOff x="4463988" y="165125"/>
            <a:chExt cx="2205588" cy="299700"/>
          </a:xfrm>
        </p:grpSpPr>
        <p:sp>
          <p:nvSpPr>
            <p:cNvPr id="386" name="Google Shape;386;p21"/>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1"/>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99"/>
        <p:cNvGrpSpPr/>
        <p:nvPr/>
      </p:nvGrpSpPr>
      <p:grpSpPr>
        <a:xfrm>
          <a:off x="0" y="0"/>
          <a:ext cx="0" cy="0"/>
          <a:chOff x="0" y="0"/>
          <a:chExt cx="0" cy="0"/>
        </a:xfrm>
      </p:grpSpPr>
      <p:sp>
        <p:nvSpPr>
          <p:cNvPr id="400" name="Google Shape;400;p22"/>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04" name="Google Shape;404;p22"/>
          <p:cNvGrpSpPr/>
          <p:nvPr/>
        </p:nvGrpSpPr>
        <p:grpSpPr>
          <a:xfrm>
            <a:off x="6137788" y="145313"/>
            <a:ext cx="2205588" cy="299700"/>
            <a:chOff x="4463988" y="165125"/>
            <a:chExt cx="2205588" cy="299700"/>
          </a:xfrm>
        </p:grpSpPr>
        <p:sp>
          <p:nvSpPr>
            <p:cNvPr id="405" name="Google Shape;405;p22"/>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17"/>
        <p:cNvGrpSpPr/>
        <p:nvPr/>
      </p:nvGrpSpPr>
      <p:grpSpPr>
        <a:xfrm>
          <a:off x="0" y="0"/>
          <a:ext cx="0" cy="0"/>
          <a:chOff x="0" y="0"/>
          <a:chExt cx="0" cy="0"/>
        </a:xfrm>
      </p:grpSpPr>
      <p:sp>
        <p:nvSpPr>
          <p:cNvPr id="418" name="Google Shape;41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9" name="Google Shape;419;p23"/>
          <p:cNvSpPr txBox="1">
            <a:spLocks noGrp="1"/>
          </p:cNvSpPr>
          <p:nvPr>
            <p:ph type="title" idx="2" hasCustomPrompt="1"/>
          </p:nvPr>
        </p:nvSpPr>
        <p:spPr>
          <a:xfrm>
            <a:off x="3002350" y="12220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0" name="Google Shape;420;p23"/>
          <p:cNvSpPr txBox="1">
            <a:spLocks noGrp="1"/>
          </p:cNvSpPr>
          <p:nvPr>
            <p:ph type="subTitle" idx="1"/>
          </p:nvPr>
        </p:nvSpPr>
        <p:spPr>
          <a:xfrm>
            <a:off x="3002338" y="1746103"/>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23"/>
          <p:cNvSpPr txBox="1">
            <a:spLocks noGrp="1"/>
          </p:cNvSpPr>
          <p:nvPr>
            <p:ph type="title" idx="3" hasCustomPrompt="1"/>
          </p:nvPr>
        </p:nvSpPr>
        <p:spPr>
          <a:xfrm>
            <a:off x="3002350" y="2383240"/>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2" name="Google Shape;422;p23"/>
          <p:cNvSpPr txBox="1">
            <a:spLocks noGrp="1"/>
          </p:cNvSpPr>
          <p:nvPr>
            <p:ph type="subTitle" idx="4"/>
          </p:nvPr>
        </p:nvSpPr>
        <p:spPr>
          <a:xfrm>
            <a:off x="3002338" y="2907304"/>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23"/>
          <p:cNvSpPr txBox="1">
            <a:spLocks noGrp="1"/>
          </p:cNvSpPr>
          <p:nvPr>
            <p:ph type="title" idx="5" hasCustomPrompt="1"/>
          </p:nvPr>
        </p:nvSpPr>
        <p:spPr>
          <a:xfrm>
            <a:off x="3002350" y="3544441"/>
            <a:ext cx="1030500" cy="572700"/>
          </a:xfrm>
          <a:prstGeom prst="rect">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24" name="Google Shape;424;p23"/>
          <p:cNvSpPr txBox="1">
            <a:spLocks noGrp="1"/>
          </p:cNvSpPr>
          <p:nvPr>
            <p:ph type="subTitle" idx="6"/>
          </p:nvPr>
        </p:nvSpPr>
        <p:spPr>
          <a:xfrm>
            <a:off x="3002338" y="4068500"/>
            <a:ext cx="5142600" cy="53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23"/>
          <p:cNvSpPr/>
          <p:nvPr/>
        </p:nvSpPr>
        <p:spPr>
          <a:xfrm>
            <a:off x="8424000" y="44725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rot="10800000">
            <a:off x="6945300" y="0"/>
            <a:ext cx="2198700" cy="738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0150" y="-5862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28"/>
        <p:cNvGrpSpPr/>
        <p:nvPr/>
      </p:nvGrpSpPr>
      <p:grpSpPr>
        <a:xfrm>
          <a:off x="0" y="0"/>
          <a:ext cx="0" cy="0"/>
          <a:chOff x="0" y="0"/>
          <a:chExt cx="0" cy="0"/>
        </a:xfrm>
      </p:grpSpPr>
      <p:sp>
        <p:nvSpPr>
          <p:cNvPr id="429" name="Google Shape;429;p24"/>
          <p:cNvSpPr/>
          <p:nvPr/>
        </p:nvSpPr>
        <p:spPr>
          <a:xfrm rot="10800000">
            <a:off x="7150500" y="9650"/>
            <a:ext cx="19935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a:spLocks noGrp="1"/>
          </p:cNvSpPr>
          <p:nvPr>
            <p:ph type="pic" idx="2"/>
          </p:nvPr>
        </p:nvSpPr>
        <p:spPr>
          <a:xfrm>
            <a:off x="5749900" y="574700"/>
            <a:ext cx="2679000" cy="40134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431" name="Google Shape;431;p24"/>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24"/>
          <p:cNvGrpSpPr/>
          <p:nvPr/>
        </p:nvGrpSpPr>
        <p:grpSpPr>
          <a:xfrm rot="10800000">
            <a:off x="275900" y="4597188"/>
            <a:ext cx="2205588" cy="299700"/>
            <a:chOff x="4463988" y="165125"/>
            <a:chExt cx="2205588" cy="299700"/>
          </a:xfrm>
        </p:grpSpPr>
        <p:sp>
          <p:nvSpPr>
            <p:cNvPr id="433" name="Google Shape;433;p24"/>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4"/>
          <p:cNvSpPr txBox="1">
            <a:spLocks noGrp="1"/>
          </p:cNvSpPr>
          <p:nvPr>
            <p:ph type="ctrTitle"/>
          </p:nvPr>
        </p:nvSpPr>
        <p:spPr>
          <a:xfrm>
            <a:off x="720454" y="611200"/>
            <a:ext cx="47046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46" name="Google Shape;446;p24"/>
          <p:cNvSpPr txBox="1">
            <a:spLocks noGrp="1"/>
          </p:cNvSpPr>
          <p:nvPr>
            <p:ph type="subTitle" idx="1"/>
          </p:nvPr>
        </p:nvSpPr>
        <p:spPr>
          <a:xfrm>
            <a:off x="715100" y="1532800"/>
            <a:ext cx="4715400" cy="123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47" name="Google Shape;447;p24"/>
          <p:cNvSpPr txBox="1"/>
          <p:nvPr/>
        </p:nvSpPr>
        <p:spPr>
          <a:xfrm>
            <a:off x="713100" y="3644025"/>
            <a:ext cx="47154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100">
                <a:solidFill>
                  <a:schemeClr val="dk1"/>
                </a:solidFill>
                <a:latin typeface="Roboto"/>
                <a:ea typeface="Roboto"/>
                <a:cs typeface="Roboto"/>
                <a:sym typeface="Roboto"/>
              </a:rPr>
              <a:t>CREDITS: This presentation template was created by </a:t>
            </a:r>
            <a:r>
              <a:rPr lang="en" sz="11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100">
                <a:solidFill>
                  <a:schemeClr val="dk1"/>
                </a:solidFill>
                <a:latin typeface="Roboto"/>
                <a:ea typeface="Roboto"/>
                <a:cs typeface="Roboto"/>
                <a:sym typeface="Roboto"/>
              </a:rPr>
              <a:t>, including icons by </a:t>
            </a:r>
            <a:r>
              <a:rPr lang="en" sz="11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100" b="1">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and infographics &amp; images by </a:t>
            </a:r>
            <a:r>
              <a:rPr lang="en" sz="11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100" b="1">
              <a:solidFill>
                <a:schemeClr val="dk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8"/>
        <p:cNvGrpSpPr/>
        <p:nvPr/>
      </p:nvGrpSpPr>
      <p:grpSpPr>
        <a:xfrm>
          <a:off x="0" y="0"/>
          <a:ext cx="0" cy="0"/>
          <a:chOff x="0" y="0"/>
          <a:chExt cx="0" cy="0"/>
        </a:xfrm>
      </p:grpSpPr>
      <p:sp>
        <p:nvSpPr>
          <p:cNvPr id="449" name="Google Shape;449;p25"/>
          <p:cNvSpPr/>
          <p:nvPr/>
        </p:nvSpPr>
        <p:spPr>
          <a:xfrm rot="-5400000">
            <a:off x="7886850" y="3886350"/>
            <a:ext cx="1934700" cy="579600"/>
          </a:xfrm>
          <a:prstGeom prst="round1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rot="10800000">
            <a:off x="8516475" y="-265150"/>
            <a:ext cx="978000" cy="9780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25"/>
          <p:cNvGrpSpPr/>
          <p:nvPr/>
        </p:nvGrpSpPr>
        <p:grpSpPr>
          <a:xfrm rot="10800000">
            <a:off x="270525" y="4719588"/>
            <a:ext cx="2205588" cy="299700"/>
            <a:chOff x="4463988" y="165125"/>
            <a:chExt cx="2205588" cy="299700"/>
          </a:xfrm>
        </p:grpSpPr>
        <p:sp>
          <p:nvSpPr>
            <p:cNvPr id="452" name="Google Shape;452;p2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5"/>
          <p:cNvSpPr/>
          <p:nvPr/>
        </p:nvSpPr>
        <p:spPr>
          <a:xfrm rot="-5400000">
            <a:off x="3555000" y="-3559800"/>
            <a:ext cx="438900" cy="755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5"/>
        <p:cNvGrpSpPr/>
        <p:nvPr/>
      </p:nvGrpSpPr>
      <p:grpSpPr>
        <a:xfrm>
          <a:off x="0" y="0"/>
          <a:ext cx="0" cy="0"/>
          <a:chOff x="0" y="0"/>
          <a:chExt cx="0" cy="0"/>
        </a:xfrm>
      </p:grpSpPr>
      <p:sp>
        <p:nvSpPr>
          <p:cNvPr id="466" name="Google Shape;466;p26"/>
          <p:cNvSpPr/>
          <p:nvPr/>
        </p:nvSpPr>
        <p:spPr>
          <a:xfrm rot="-5400000">
            <a:off x="4352550" y="347250"/>
            <a:ext cx="438900" cy="9153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6"/>
          <p:cNvGrpSpPr/>
          <p:nvPr/>
        </p:nvGrpSpPr>
        <p:grpSpPr>
          <a:xfrm rot="5400000">
            <a:off x="7689713" y="3085588"/>
            <a:ext cx="2205588" cy="299700"/>
            <a:chOff x="4463988" y="165125"/>
            <a:chExt cx="2205588" cy="299700"/>
          </a:xfrm>
        </p:grpSpPr>
        <p:sp>
          <p:nvSpPr>
            <p:cNvPr id="469" name="Google Shape;469;p26"/>
            <p:cNvSpPr/>
            <p:nvPr/>
          </p:nvSpPr>
          <p:spPr>
            <a:xfrm>
              <a:off x="46582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50467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543530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6"/>
            <p:cNvSpPr/>
            <p:nvPr/>
          </p:nvSpPr>
          <p:spPr>
            <a:xfrm>
              <a:off x="582382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6"/>
            <p:cNvSpPr/>
            <p:nvPr/>
          </p:nvSpPr>
          <p:spPr>
            <a:xfrm>
              <a:off x="6212350"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6600875" y="165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44639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48525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524103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562956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6018088"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6406613" y="396125"/>
              <a:ext cx="68700" cy="68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6"/>
          <p:cNvSpPr/>
          <p:nvPr/>
        </p:nvSpPr>
        <p:spPr>
          <a:xfrm>
            <a:off x="8532850" y="196225"/>
            <a:ext cx="409500" cy="4095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6"/>
          <p:cNvGrpSpPr/>
          <p:nvPr/>
        </p:nvGrpSpPr>
        <p:grpSpPr>
          <a:xfrm>
            <a:off x="779663" y="251113"/>
            <a:ext cx="2205588" cy="299700"/>
            <a:chOff x="4463988" y="165125"/>
            <a:chExt cx="2205588" cy="299700"/>
          </a:xfrm>
        </p:grpSpPr>
        <p:sp>
          <p:nvSpPr>
            <p:cNvPr id="483" name="Google Shape;483;p2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1" name="Google Shape;51;p4"/>
          <p:cNvSpPr/>
          <p:nvPr/>
        </p:nvSpPr>
        <p:spPr>
          <a:xfrm rot="-5400000">
            <a:off x="7886850" y="3886350"/>
            <a:ext cx="1934700" cy="5796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4"/>
          <p:cNvGrpSpPr/>
          <p:nvPr/>
        </p:nvGrpSpPr>
        <p:grpSpPr>
          <a:xfrm rot="10800000">
            <a:off x="270525" y="4719588"/>
            <a:ext cx="2205588" cy="299700"/>
            <a:chOff x="4463988" y="165125"/>
            <a:chExt cx="2205588" cy="299700"/>
          </a:xfrm>
        </p:grpSpPr>
        <p:sp>
          <p:nvSpPr>
            <p:cNvPr id="54" name="Google Shape;54;p4"/>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rot="-5400000">
            <a:off x="3555000" y="-3559800"/>
            <a:ext cx="438900" cy="75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a:spLocks noGrp="1"/>
          </p:cNvSpPr>
          <p:nvPr>
            <p:ph type="pic" idx="2"/>
          </p:nvPr>
        </p:nvSpPr>
        <p:spPr>
          <a:xfrm>
            <a:off x="1063825"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69" name="Google Shape;69;p5"/>
          <p:cNvSpPr>
            <a:spLocks noGrp="1"/>
          </p:cNvSpPr>
          <p:nvPr>
            <p:ph type="pic" idx="3"/>
          </p:nvPr>
        </p:nvSpPr>
        <p:spPr>
          <a:xfrm>
            <a:off x="4718700" y="1301699"/>
            <a:ext cx="3142800" cy="11838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sp>
        <p:nvSpPr>
          <p:cNvPr id="70" name="Google Shape;70;p5"/>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rot="5400000">
            <a:off x="7689713" y="1149163"/>
            <a:ext cx="2205588" cy="299700"/>
            <a:chOff x="4463988" y="165125"/>
            <a:chExt cx="2205588" cy="299700"/>
          </a:xfrm>
        </p:grpSpPr>
        <p:sp>
          <p:nvSpPr>
            <p:cNvPr id="73" name="Google Shape;73;p5"/>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5"/>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txBox="1">
            <a:spLocks noGrp="1"/>
          </p:cNvSpPr>
          <p:nvPr>
            <p:ph type="subTitle" idx="1"/>
          </p:nvPr>
        </p:nvSpPr>
        <p:spPr>
          <a:xfrm>
            <a:off x="1181425" y="2552350"/>
            <a:ext cx="2907600" cy="47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5"/>
          <p:cNvSpPr txBox="1">
            <a:spLocks noGrp="1"/>
          </p:cNvSpPr>
          <p:nvPr>
            <p:ph type="subTitle" idx="4"/>
          </p:nvPr>
        </p:nvSpPr>
        <p:spPr>
          <a:xfrm>
            <a:off x="4836300" y="2552350"/>
            <a:ext cx="2907600" cy="47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Roboto Medium"/>
                <a:ea typeface="Roboto Medium"/>
                <a:cs typeface="Roboto Medium"/>
                <a:sym typeface="Robot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8" name="Google Shape;88;p5"/>
          <p:cNvSpPr txBox="1">
            <a:spLocks noGrp="1"/>
          </p:cNvSpPr>
          <p:nvPr>
            <p:ph type="subTitle" idx="5"/>
          </p:nvPr>
        </p:nvSpPr>
        <p:spPr>
          <a:xfrm>
            <a:off x="1181425"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5"/>
          <p:cNvSpPr txBox="1">
            <a:spLocks noGrp="1"/>
          </p:cNvSpPr>
          <p:nvPr>
            <p:ph type="subTitle" idx="6"/>
          </p:nvPr>
        </p:nvSpPr>
        <p:spPr>
          <a:xfrm>
            <a:off x="4836300" y="2959050"/>
            <a:ext cx="2907600" cy="15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6"/>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6"/>
          <p:cNvGrpSpPr/>
          <p:nvPr/>
        </p:nvGrpSpPr>
        <p:grpSpPr>
          <a:xfrm rot="5400000">
            <a:off x="7689713" y="3085588"/>
            <a:ext cx="2205588" cy="299700"/>
            <a:chOff x="4463988" y="165125"/>
            <a:chExt cx="2205588" cy="299700"/>
          </a:xfrm>
        </p:grpSpPr>
        <p:sp>
          <p:nvSpPr>
            <p:cNvPr id="96" name="Google Shape;96;p6"/>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6"/>
          <p:cNvSpPr/>
          <p:nvPr/>
        </p:nvSpPr>
        <p:spPr>
          <a:xfrm>
            <a:off x="8532850" y="196225"/>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6"/>
          <p:cNvGrpSpPr/>
          <p:nvPr/>
        </p:nvGrpSpPr>
        <p:grpSpPr>
          <a:xfrm>
            <a:off x="779663" y="196213"/>
            <a:ext cx="2205588" cy="299700"/>
            <a:chOff x="4463988" y="165125"/>
            <a:chExt cx="2205588" cy="299700"/>
          </a:xfrm>
        </p:grpSpPr>
        <p:sp>
          <p:nvSpPr>
            <p:cNvPr id="110" name="Google Shape;110;p6"/>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2"/>
        <p:cNvGrpSpPr/>
        <p:nvPr/>
      </p:nvGrpSpPr>
      <p:grpSpPr>
        <a:xfrm>
          <a:off x="0" y="0"/>
          <a:ext cx="0" cy="0"/>
          <a:chOff x="0" y="0"/>
          <a:chExt cx="0" cy="0"/>
        </a:xfrm>
      </p:grpSpPr>
      <p:sp>
        <p:nvSpPr>
          <p:cNvPr id="123" name="Google Shape;123;p7"/>
          <p:cNvSpPr/>
          <p:nvPr/>
        </p:nvSpPr>
        <p:spPr>
          <a:xfrm>
            <a:off x="4458400" y="1637600"/>
            <a:ext cx="4685400" cy="3505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10800000" flipH="1">
            <a:off x="0" y="0"/>
            <a:ext cx="2116500" cy="71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7"/>
          <p:cNvSpPr txBox="1">
            <a:spLocks noGrp="1"/>
          </p:cNvSpPr>
          <p:nvPr>
            <p:ph type="body" idx="1"/>
          </p:nvPr>
        </p:nvSpPr>
        <p:spPr>
          <a:xfrm>
            <a:off x="720000" y="1371000"/>
            <a:ext cx="2503800" cy="2998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27" name="Google Shape;127;p7"/>
          <p:cNvSpPr>
            <a:spLocks noGrp="1"/>
          </p:cNvSpPr>
          <p:nvPr>
            <p:ph type="pic" idx="2"/>
          </p:nvPr>
        </p:nvSpPr>
        <p:spPr>
          <a:xfrm>
            <a:off x="4013525" y="1371000"/>
            <a:ext cx="4390800" cy="2998500"/>
          </a:xfrm>
          <a:prstGeom prst="round2DiagRect">
            <a:avLst>
              <a:gd name="adj1" fmla="val 16667"/>
              <a:gd name="adj2" fmla="val 0"/>
            </a:avLst>
          </a:prstGeom>
          <a:noFill/>
          <a:ln w="38100" cap="flat" cmpd="sng">
            <a:solidFill>
              <a:schemeClr val="accent5"/>
            </a:solidFill>
            <a:prstDash val="solid"/>
            <a:round/>
            <a:headEnd type="none" w="sm" len="sm"/>
            <a:tailEnd type="none" w="sm" len="sm"/>
          </a:ln>
        </p:spPr>
      </p:sp>
      <p:grpSp>
        <p:nvGrpSpPr>
          <p:cNvPr id="128" name="Google Shape;128;p7"/>
          <p:cNvGrpSpPr/>
          <p:nvPr/>
        </p:nvGrpSpPr>
        <p:grpSpPr>
          <a:xfrm>
            <a:off x="6662513" y="256263"/>
            <a:ext cx="2205588" cy="299700"/>
            <a:chOff x="4463988" y="165125"/>
            <a:chExt cx="2205588" cy="299700"/>
          </a:xfrm>
        </p:grpSpPr>
        <p:sp>
          <p:nvSpPr>
            <p:cNvPr id="129" name="Google Shape;129;p7"/>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7"/>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44" name="Google Shape;144;p8"/>
          <p:cNvSpPr/>
          <p:nvPr/>
        </p:nvSpPr>
        <p:spPr>
          <a:xfrm rot="10800000" flipH="1">
            <a:off x="0" y="-25"/>
            <a:ext cx="2116500" cy="4260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50475" y="44306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rot="10800000">
            <a:off x="8519100" y="0"/>
            <a:ext cx="62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8"/>
          <p:cNvGrpSpPr/>
          <p:nvPr/>
        </p:nvGrpSpPr>
        <p:grpSpPr>
          <a:xfrm>
            <a:off x="6137788" y="145313"/>
            <a:ext cx="2205588" cy="299700"/>
            <a:chOff x="4463988" y="165125"/>
            <a:chExt cx="2205588" cy="299700"/>
          </a:xfrm>
        </p:grpSpPr>
        <p:sp>
          <p:nvSpPr>
            <p:cNvPr id="148" name="Google Shape;148;p8"/>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9"/>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5400000">
            <a:off x="-798600" y="793800"/>
            <a:ext cx="2118300" cy="5307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9"/>
          <p:cNvGrpSpPr/>
          <p:nvPr/>
        </p:nvGrpSpPr>
        <p:grpSpPr>
          <a:xfrm rot="5400000">
            <a:off x="7689713" y="1149163"/>
            <a:ext cx="2205588" cy="299700"/>
            <a:chOff x="4463988" y="165125"/>
            <a:chExt cx="2205588" cy="299700"/>
          </a:xfrm>
        </p:grpSpPr>
        <p:sp>
          <p:nvSpPr>
            <p:cNvPr id="166" name="Google Shape;166;p9"/>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9"/>
          <p:cNvSpPr/>
          <p:nvPr/>
        </p:nvSpPr>
        <p:spPr>
          <a:xfrm>
            <a:off x="8532850" y="406550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1" name="Google Shape;181;p10"/>
          <p:cNvSpPr/>
          <p:nvPr/>
        </p:nvSpPr>
        <p:spPr>
          <a:xfrm rot="5400000">
            <a:off x="-74550" y="74550"/>
            <a:ext cx="946500" cy="7974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0"/>
          <p:cNvGrpSpPr/>
          <p:nvPr/>
        </p:nvGrpSpPr>
        <p:grpSpPr>
          <a:xfrm>
            <a:off x="1319688" y="237813"/>
            <a:ext cx="2205588" cy="299700"/>
            <a:chOff x="4463988" y="165125"/>
            <a:chExt cx="2205588" cy="299700"/>
          </a:xfrm>
        </p:grpSpPr>
        <p:sp>
          <p:nvSpPr>
            <p:cNvPr id="183" name="Google Shape;183;p10"/>
            <p:cNvSpPr/>
            <p:nvPr/>
          </p:nvSpPr>
          <p:spPr>
            <a:xfrm>
              <a:off x="46582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50467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543530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582382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212350"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6600875" y="165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44639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48525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524103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562956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6018088"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6406613" y="396125"/>
              <a:ext cx="68700" cy="6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0"/>
          <p:cNvSpPr/>
          <p:nvPr/>
        </p:nvSpPr>
        <p:spPr>
          <a:xfrm rot="10800000">
            <a:off x="8516475" y="-265150"/>
            <a:ext cx="978000" cy="9780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5400000">
            <a:off x="4352550" y="347250"/>
            <a:ext cx="438900" cy="915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oboto Medium"/>
              <a:buNone/>
              <a:defRPr sz="3500">
                <a:solidFill>
                  <a:schemeClr val="dk1"/>
                </a:solidFill>
                <a:latin typeface="Roboto Medium"/>
                <a:ea typeface="Roboto Medium"/>
                <a:cs typeface="Roboto Medium"/>
                <a:sym typeface="Roboto Medium"/>
              </a:defRPr>
            </a:lvl1pPr>
            <a:lvl2pPr lvl="1"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2pPr>
            <a:lvl3pPr lvl="2"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3pPr>
            <a:lvl4pPr lvl="3"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4pPr>
            <a:lvl5pPr lvl="4"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5pPr>
            <a:lvl6pPr lvl="5"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6pPr>
            <a:lvl7pPr lvl="6"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7pPr>
            <a:lvl8pPr lvl="7"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8pPr>
            <a:lvl9pPr lvl="8" rtl="0">
              <a:spcBef>
                <a:spcPts val="0"/>
              </a:spcBef>
              <a:spcAft>
                <a:spcPts val="0"/>
              </a:spcAft>
              <a:buClr>
                <a:schemeClr val="dk1"/>
              </a:buClr>
              <a:buSzPts val="3500"/>
              <a:buFont typeface="Roboto"/>
              <a:buNone/>
              <a:defRPr sz="35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Roboto"/>
              <a:buChar char="●"/>
              <a:defRPr>
                <a:solidFill>
                  <a:schemeClr val="accent2"/>
                </a:solidFill>
                <a:latin typeface="Roboto"/>
                <a:ea typeface="Roboto"/>
                <a:cs typeface="Roboto"/>
                <a:sym typeface="Roboto"/>
              </a:defRPr>
            </a:lvl1pPr>
            <a:lvl2pPr marL="914400" lvl="1"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2pPr>
            <a:lvl3pPr marL="1371600" lvl="2"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3pPr>
            <a:lvl4pPr marL="1828800" lvl="3"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4pPr>
            <a:lvl5pPr marL="2286000" lvl="4"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5pPr>
            <a:lvl6pPr marL="2743200" lvl="5"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6pPr>
            <a:lvl7pPr marL="3200400" lvl="6"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7pPr>
            <a:lvl8pPr marL="3657600" lvl="7" indent="-317500">
              <a:lnSpc>
                <a:spcPct val="100000"/>
              </a:lnSpc>
              <a:spcBef>
                <a:spcPts val="1600"/>
              </a:spcBef>
              <a:spcAft>
                <a:spcPts val="0"/>
              </a:spcAft>
              <a:buClr>
                <a:schemeClr val="accent2"/>
              </a:buClr>
              <a:buSzPts val="1400"/>
              <a:buFont typeface="Roboto"/>
              <a:buChar char="○"/>
              <a:defRPr>
                <a:solidFill>
                  <a:schemeClr val="accent2"/>
                </a:solidFill>
                <a:latin typeface="Roboto"/>
                <a:ea typeface="Roboto"/>
                <a:cs typeface="Roboto"/>
                <a:sym typeface="Roboto"/>
              </a:defRPr>
            </a:lvl8pPr>
            <a:lvl9pPr marL="4114800" lvl="8" indent="-317500">
              <a:lnSpc>
                <a:spcPct val="100000"/>
              </a:lnSpc>
              <a:spcBef>
                <a:spcPts val="1600"/>
              </a:spcBef>
              <a:spcAft>
                <a:spcPts val="1600"/>
              </a:spcAft>
              <a:buClr>
                <a:schemeClr val="accent2"/>
              </a:buClr>
              <a:buSzPts val="1400"/>
              <a:buFont typeface="Roboto"/>
              <a:buChar char="■"/>
              <a:defRPr>
                <a:solidFill>
                  <a:schemeClr val="accen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a:ea typeface="Bebas Neue"/>
                <a:cs typeface="Bebas Neue"/>
                <a:sym typeface="Bebas Neue"/>
              </a:defRPr>
            </a:lvl1pPr>
            <a:lvl2pPr lvl="1" algn="r" rtl="0">
              <a:buNone/>
              <a:defRPr sz="1300">
                <a:solidFill>
                  <a:schemeClr val="dk2"/>
                </a:solidFill>
                <a:latin typeface="Bebas Neue"/>
                <a:ea typeface="Bebas Neue"/>
                <a:cs typeface="Bebas Neue"/>
                <a:sym typeface="Bebas Neue"/>
              </a:defRPr>
            </a:lvl2pPr>
            <a:lvl3pPr lvl="2" algn="r" rtl="0">
              <a:buNone/>
              <a:defRPr sz="1300">
                <a:solidFill>
                  <a:schemeClr val="dk2"/>
                </a:solidFill>
                <a:latin typeface="Bebas Neue"/>
                <a:ea typeface="Bebas Neue"/>
                <a:cs typeface="Bebas Neue"/>
                <a:sym typeface="Bebas Neue"/>
              </a:defRPr>
            </a:lvl3pPr>
            <a:lvl4pPr lvl="3" algn="r" rtl="0">
              <a:buNone/>
              <a:defRPr sz="1300">
                <a:solidFill>
                  <a:schemeClr val="dk2"/>
                </a:solidFill>
                <a:latin typeface="Bebas Neue"/>
                <a:ea typeface="Bebas Neue"/>
                <a:cs typeface="Bebas Neue"/>
                <a:sym typeface="Bebas Neue"/>
              </a:defRPr>
            </a:lvl4pPr>
            <a:lvl5pPr lvl="4" algn="r" rtl="0">
              <a:buNone/>
              <a:defRPr sz="1300">
                <a:solidFill>
                  <a:schemeClr val="dk2"/>
                </a:solidFill>
                <a:latin typeface="Bebas Neue"/>
                <a:ea typeface="Bebas Neue"/>
                <a:cs typeface="Bebas Neue"/>
                <a:sym typeface="Bebas Neue"/>
              </a:defRPr>
            </a:lvl5pPr>
            <a:lvl6pPr lvl="5" algn="r" rtl="0">
              <a:buNone/>
              <a:defRPr sz="1300">
                <a:solidFill>
                  <a:schemeClr val="dk2"/>
                </a:solidFill>
                <a:latin typeface="Bebas Neue"/>
                <a:ea typeface="Bebas Neue"/>
                <a:cs typeface="Bebas Neue"/>
                <a:sym typeface="Bebas Neue"/>
              </a:defRPr>
            </a:lvl6pPr>
            <a:lvl7pPr lvl="6" algn="r" rtl="0">
              <a:buNone/>
              <a:defRPr sz="1300">
                <a:solidFill>
                  <a:schemeClr val="dk2"/>
                </a:solidFill>
                <a:latin typeface="Bebas Neue"/>
                <a:ea typeface="Bebas Neue"/>
                <a:cs typeface="Bebas Neue"/>
                <a:sym typeface="Bebas Neue"/>
              </a:defRPr>
            </a:lvl7pPr>
            <a:lvl8pPr lvl="7" algn="r" rtl="0">
              <a:buNone/>
              <a:defRPr sz="1300">
                <a:solidFill>
                  <a:schemeClr val="dk2"/>
                </a:solidFill>
                <a:latin typeface="Bebas Neue"/>
                <a:ea typeface="Bebas Neue"/>
                <a:cs typeface="Bebas Neue"/>
                <a:sym typeface="Bebas Neue"/>
              </a:defRPr>
            </a:lvl8pPr>
            <a:lvl9pPr lvl="8" algn="r" rtl="0">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7"/>
          <p:cNvSpPr txBox="1">
            <a:spLocks noGrp="1"/>
          </p:cNvSpPr>
          <p:nvPr>
            <p:ph type="ctrTitle"/>
          </p:nvPr>
        </p:nvSpPr>
        <p:spPr>
          <a:xfrm>
            <a:off x="3899770" y="1115950"/>
            <a:ext cx="4529100" cy="26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Roboto Medium"/>
                <a:ea typeface="Roboto Medium"/>
                <a:cs typeface="Roboto Medium"/>
                <a:sym typeface="Roboto Medium"/>
              </a:rPr>
              <a:t>Analisis Kebutuhan Perangkat Lunak</a:t>
            </a:r>
            <a:endParaRPr>
              <a:solidFill>
                <a:schemeClr val="accent3"/>
              </a:solidFill>
              <a:latin typeface="Roboto Black"/>
              <a:ea typeface="Roboto Black"/>
              <a:cs typeface="Roboto Black"/>
              <a:sym typeface="Roboto Black"/>
            </a:endParaRPr>
          </a:p>
        </p:txBody>
      </p:sp>
      <p:sp>
        <p:nvSpPr>
          <p:cNvPr id="500" name="Google Shape;500;p27"/>
          <p:cNvSpPr txBox="1">
            <a:spLocks noGrp="1"/>
          </p:cNvSpPr>
          <p:nvPr>
            <p:ph type="subTitle" idx="1"/>
          </p:nvPr>
        </p:nvSpPr>
        <p:spPr>
          <a:xfrm>
            <a:off x="3899775" y="3792925"/>
            <a:ext cx="45291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Rr Octanty Mulianingtyas, S.Kom, M.Sc</a:t>
            </a:r>
            <a:endParaRPr/>
          </a:p>
        </p:txBody>
      </p:sp>
      <p:pic>
        <p:nvPicPr>
          <p:cNvPr id="501" name="Google Shape;501;p27"/>
          <p:cNvPicPr preferRelativeResize="0">
            <a:picLocks noGrp="1"/>
          </p:cNvPicPr>
          <p:nvPr>
            <p:ph type="pic" idx="2"/>
          </p:nvPr>
        </p:nvPicPr>
        <p:blipFill rotWithShape="1">
          <a:blip r:embed="rId3">
            <a:alphaModFix/>
          </a:blip>
          <a:srcRect/>
          <a:stretch/>
        </p:blipFill>
        <p:spPr>
          <a:xfrm>
            <a:off x="715100" y="565050"/>
            <a:ext cx="2679000" cy="4013400"/>
          </a:xfrm>
          <a:prstGeom prst="round2DiagRect">
            <a:avLst>
              <a:gd name="adj1" fmla="val 16667"/>
              <a:gd name="adj2" fmla="val 0"/>
            </a:avLst>
          </a:prstGeom>
        </p:spPr>
      </p:pic>
      <p:sp>
        <p:nvSpPr>
          <p:cNvPr id="502" name="Google Shape;502;p27"/>
          <p:cNvSpPr/>
          <p:nvPr/>
        </p:nvSpPr>
        <p:spPr>
          <a:xfrm>
            <a:off x="7763500" y="3913000"/>
            <a:ext cx="665400" cy="6654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3170875" y="53500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6"/>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Kebutuhan Perangkat Pikir</a:t>
            </a:r>
            <a:endParaRPr/>
          </a:p>
        </p:txBody>
      </p:sp>
      <p:sp>
        <p:nvSpPr>
          <p:cNvPr id="576" name="Google Shape;576;p36"/>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txBox="1"/>
          <p:nvPr/>
        </p:nvSpPr>
        <p:spPr>
          <a:xfrm>
            <a:off x="245800" y="833363"/>
            <a:ext cx="81831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a:p>
            <a:pPr marL="457200" lvl="0" indent="0" algn="l" rtl="0">
              <a:spcBef>
                <a:spcPts val="0"/>
              </a:spcBef>
              <a:spcAft>
                <a:spcPts val="0"/>
              </a:spcAft>
              <a:buNone/>
            </a:pPr>
            <a:r>
              <a:rPr lang="en" sz="2100">
                <a:solidFill>
                  <a:schemeClr val="dk1"/>
                </a:solidFill>
              </a:rPr>
              <a:t>Kebutuhan Perangkat Pikir</a:t>
            </a:r>
            <a:endParaRPr sz="2100">
              <a:solidFill>
                <a:schemeClr val="dk1"/>
              </a:solidFill>
            </a:endParaRPr>
          </a:p>
        </p:txBody>
      </p:sp>
      <p:sp>
        <p:nvSpPr>
          <p:cNvPr id="578" name="Google Shape;578;p36"/>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579" name="Google Shape;579;p36"/>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pic>
        <p:nvPicPr>
          <p:cNvPr id="580" name="Google Shape;580;p36"/>
          <p:cNvPicPr preferRelativeResize="0"/>
          <p:nvPr/>
        </p:nvPicPr>
        <p:blipFill>
          <a:blip r:embed="rId3">
            <a:alphaModFix/>
          </a:blip>
          <a:stretch>
            <a:fillRect/>
          </a:stretch>
        </p:blipFill>
        <p:spPr>
          <a:xfrm>
            <a:off x="799763" y="1832363"/>
            <a:ext cx="7336879" cy="1096838"/>
          </a:xfrm>
          <a:prstGeom prst="rect">
            <a:avLst/>
          </a:prstGeom>
          <a:noFill/>
          <a:ln>
            <a:noFill/>
          </a:ln>
        </p:spPr>
      </p:pic>
      <p:sp>
        <p:nvSpPr>
          <p:cNvPr id="581" name="Google Shape;581;p36"/>
          <p:cNvSpPr txBox="1"/>
          <p:nvPr/>
        </p:nvSpPr>
        <p:spPr>
          <a:xfrm>
            <a:off x="799775" y="3161875"/>
            <a:ext cx="72195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Kesimpulan (Hasil perbandingan fakta dengan kebutuhan): </a:t>
            </a:r>
            <a:endParaRPr sz="1700" b="1"/>
          </a:p>
          <a:p>
            <a:pPr marL="0" lvl="0" indent="0" algn="l" rtl="0">
              <a:spcBef>
                <a:spcPts val="0"/>
              </a:spcBef>
              <a:spcAft>
                <a:spcPts val="0"/>
              </a:spcAft>
              <a:buNone/>
            </a:pPr>
            <a:endParaRPr sz="1700"/>
          </a:p>
          <a:p>
            <a:pPr marL="0" lvl="0" indent="0" algn="l" rtl="0">
              <a:spcBef>
                <a:spcPts val="0"/>
              </a:spcBef>
              <a:spcAft>
                <a:spcPts val="0"/>
              </a:spcAft>
              <a:buNone/>
            </a:pPr>
            <a:r>
              <a:rPr lang="en" sz="1700"/>
              <a:t>Diisi kebutuhan perangkat pikir apabila terdapat ketidakcocokan spesifikasi pengguna antara fakta dan kebutuhan.</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7"/>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Jaringan</a:t>
            </a:r>
            <a:endParaRPr/>
          </a:p>
        </p:txBody>
      </p:sp>
      <p:sp>
        <p:nvSpPr>
          <p:cNvPr id="587" name="Google Shape;587;p37"/>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txBox="1"/>
          <p:nvPr/>
        </p:nvSpPr>
        <p:spPr>
          <a:xfrm>
            <a:off x="245800" y="833363"/>
            <a:ext cx="81831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100">
              <a:solidFill>
                <a:schemeClr val="dk1"/>
              </a:solidFill>
            </a:endParaRPr>
          </a:p>
        </p:txBody>
      </p:sp>
      <p:sp>
        <p:nvSpPr>
          <p:cNvPr id="589" name="Google Shape;589;p37"/>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590" name="Google Shape;590;p37"/>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591" name="Google Shape;591;p37"/>
          <p:cNvSpPr txBox="1"/>
          <p:nvPr/>
        </p:nvSpPr>
        <p:spPr>
          <a:xfrm>
            <a:off x="727600" y="1074650"/>
            <a:ext cx="7219500" cy="250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t>“Identifikasi </a:t>
            </a:r>
            <a:r>
              <a:rPr lang="en" sz="2300" u="sng"/>
              <a:t>spesifikasi Jaringan Lokal </a:t>
            </a:r>
            <a:r>
              <a:rPr lang="en" sz="2300"/>
              <a:t>yang ada maupun yang dibutuhkan dalam pembangunan perangkat lunak. Analisis jaringan hanya dilakukan apabila sistem dibangun dalam jaringan lokal/terbatas.</a:t>
            </a:r>
            <a:endParaRPr sz="2300"/>
          </a:p>
          <a:p>
            <a:pPr marL="0" lvl="0" indent="0" algn="l" rtl="0">
              <a:spcBef>
                <a:spcPts val="0"/>
              </a:spcBef>
              <a:spcAft>
                <a:spcPts val="0"/>
              </a:spcAft>
              <a:buNone/>
            </a:pPr>
            <a:endParaRPr sz="1700"/>
          </a:p>
          <a:p>
            <a:pPr marL="0" lvl="0" indent="0" algn="l" rtl="0">
              <a:spcBef>
                <a:spcPts val="0"/>
              </a:spcBef>
              <a:spcAft>
                <a:spcPts val="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8"/>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Jaringan</a:t>
            </a:r>
            <a:endParaRPr/>
          </a:p>
        </p:txBody>
      </p:sp>
      <p:sp>
        <p:nvSpPr>
          <p:cNvPr id="597" name="Google Shape;597;p38"/>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txBox="1"/>
          <p:nvPr/>
        </p:nvSpPr>
        <p:spPr>
          <a:xfrm>
            <a:off x="245800" y="833363"/>
            <a:ext cx="81831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100">
              <a:solidFill>
                <a:schemeClr val="dk1"/>
              </a:solidFill>
            </a:endParaRPr>
          </a:p>
        </p:txBody>
      </p:sp>
      <p:sp>
        <p:nvSpPr>
          <p:cNvPr id="599" name="Google Shape;599;p38"/>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600" name="Google Shape;600;p38"/>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601" name="Google Shape;601;p38"/>
          <p:cNvSpPr txBox="1"/>
          <p:nvPr/>
        </p:nvSpPr>
        <p:spPr>
          <a:xfrm>
            <a:off x="480150" y="833375"/>
            <a:ext cx="7976100" cy="443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Kebutuhan Non Fungsional: </a:t>
            </a:r>
            <a:endParaRPr sz="2000" b="1"/>
          </a:p>
          <a:p>
            <a:pPr marL="0" lvl="0" indent="0" algn="l" rtl="0">
              <a:spcBef>
                <a:spcPts val="0"/>
              </a:spcBef>
              <a:spcAft>
                <a:spcPts val="0"/>
              </a:spcAft>
              <a:buNone/>
            </a:pPr>
            <a:r>
              <a:rPr lang="en" sz="2000"/>
              <a:t>SKPL-NF-004 – Sistem dijalankan pada LAN dengan subnet mask 24 bit.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Fakta Jaringan (Yang ada di lingkungan sistem): </a:t>
            </a:r>
            <a:r>
              <a:rPr lang="en" sz="2000"/>
              <a:t>Jaringan yang ada mempunyai subnet mask 25 bit (126 host)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Kebutuhan jaringan:</a:t>
            </a:r>
            <a:r>
              <a:rPr lang="en" sz="2000"/>
              <a:t> </a:t>
            </a:r>
            <a:endParaRPr sz="2000"/>
          </a:p>
          <a:p>
            <a:pPr marL="0" lvl="0" indent="0" algn="l" rtl="0">
              <a:spcBef>
                <a:spcPts val="0"/>
              </a:spcBef>
              <a:spcAft>
                <a:spcPts val="0"/>
              </a:spcAft>
              <a:buNone/>
            </a:pPr>
            <a:r>
              <a:rPr lang="en" sz="2000"/>
              <a:t>Jaringan yang dibutuhkan mempunyai subnet mask 24 bit (254 host)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Kesimpulan (Hasil perbandingan fakta dengan kebutuhan): </a:t>
            </a:r>
            <a:r>
              <a:rPr lang="en" sz="2000"/>
              <a:t>Diperlukan pengubahan arsitektur dan subnetting pada jaringan yang ada berdasarkan kebutuhan jaringan dengan kode SKPL-NF-004.</a:t>
            </a:r>
            <a:endParaRPr sz="2000"/>
          </a:p>
          <a:p>
            <a:pPr marL="0" lvl="0" indent="0" algn="l" rtl="0">
              <a:spcBef>
                <a:spcPts val="0"/>
              </a:spcBef>
              <a:spcAft>
                <a:spcPts val="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9"/>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Jaringan</a:t>
            </a:r>
            <a:endParaRPr/>
          </a:p>
        </p:txBody>
      </p:sp>
      <p:sp>
        <p:nvSpPr>
          <p:cNvPr id="607" name="Google Shape;607;p39"/>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txBox="1"/>
          <p:nvPr/>
        </p:nvSpPr>
        <p:spPr>
          <a:xfrm>
            <a:off x="245800" y="833363"/>
            <a:ext cx="81831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100">
              <a:solidFill>
                <a:schemeClr val="dk1"/>
              </a:solidFill>
            </a:endParaRPr>
          </a:p>
        </p:txBody>
      </p:sp>
      <p:sp>
        <p:nvSpPr>
          <p:cNvPr id="609" name="Google Shape;609;p39"/>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610" name="Google Shape;610;p39"/>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611" name="Google Shape;611;p39"/>
          <p:cNvSpPr txBox="1"/>
          <p:nvPr/>
        </p:nvSpPr>
        <p:spPr>
          <a:xfrm>
            <a:off x="480150" y="833375"/>
            <a:ext cx="7976100" cy="443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t>Kebutuhan Non Fungsional: </a:t>
            </a:r>
            <a:endParaRPr sz="2000" b="1"/>
          </a:p>
          <a:p>
            <a:pPr marL="0" lvl="0" indent="0" algn="l" rtl="0">
              <a:spcBef>
                <a:spcPts val="0"/>
              </a:spcBef>
              <a:spcAft>
                <a:spcPts val="0"/>
              </a:spcAft>
              <a:buNone/>
            </a:pPr>
            <a:r>
              <a:rPr lang="en" sz="2000"/>
              <a:t>SKPL-NF-004 – Sistem dijalankan pada LAN dengan subnet mask 24 bit.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Fakta Jaringan (Yang ada di lingkungan sistem): </a:t>
            </a:r>
            <a:r>
              <a:rPr lang="en" sz="2000"/>
              <a:t>Jaringan yang ada mempunyai subnet mask 25 bit (126 host)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Kebutuhan jaringan:</a:t>
            </a:r>
            <a:r>
              <a:rPr lang="en" sz="2000"/>
              <a:t> </a:t>
            </a:r>
            <a:endParaRPr sz="2000"/>
          </a:p>
          <a:p>
            <a:pPr marL="0" lvl="0" indent="0" algn="l" rtl="0">
              <a:spcBef>
                <a:spcPts val="0"/>
              </a:spcBef>
              <a:spcAft>
                <a:spcPts val="0"/>
              </a:spcAft>
              <a:buNone/>
            </a:pPr>
            <a:r>
              <a:rPr lang="en" sz="2000"/>
              <a:t>Jaringan yang dibutuhkan mempunyai subnet mask 24 bit (254 host)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 sz="2000" b="1"/>
              <a:t>Kesimpulan (Hasil perbandingan fakta dengan kebutuhan): </a:t>
            </a:r>
            <a:r>
              <a:rPr lang="en" sz="2000"/>
              <a:t>Diperlukan pengubahan arsitektur dan subnetting pada jaringan yang ada berdasarkan kebutuhan jaringan dengan kode SKPL-NF-004.</a:t>
            </a:r>
            <a:endParaRPr sz="2000"/>
          </a:p>
          <a:p>
            <a:pPr marL="0" lvl="0" indent="0" algn="l" rtl="0">
              <a:spcBef>
                <a:spcPts val="0"/>
              </a:spcBef>
              <a:spcAft>
                <a:spcPts val="0"/>
              </a:spcAft>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Pengkodean</a:t>
            </a:r>
            <a:endParaRPr/>
          </a:p>
        </p:txBody>
      </p:sp>
      <p:sp>
        <p:nvSpPr>
          <p:cNvPr id="617" name="Google Shape;617;p40"/>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txBox="1"/>
          <p:nvPr/>
        </p:nvSpPr>
        <p:spPr>
          <a:xfrm>
            <a:off x="245800" y="833363"/>
            <a:ext cx="81831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100">
              <a:solidFill>
                <a:schemeClr val="dk1"/>
              </a:solidFill>
            </a:endParaRPr>
          </a:p>
        </p:txBody>
      </p:sp>
      <p:sp>
        <p:nvSpPr>
          <p:cNvPr id="619" name="Google Shape;619;p40"/>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620" name="Google Shape;620;p40"/>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621" name="Google Shape;621;p40"/>
          <p:cNvSpPr txBox="1"/>
          <p:nvPr/>
        </p:nvSpPr>
        <p:spPr>
          <a:xfrm>
            <a:off x="480150" y="1303800"/>
            <a:ext cx="79761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t>“Identifikasi pengkodean yang telah digunakan pada sistem berjalan dengan maksud mengetahui format pengkodean”</a:t>
            </a:r>
            <a:endParaRPr sz="2400"/>
          </a:p>
          <a:p>
            <a:pPr marL="0" lvl="0" indent="0" algn="l" rtl="0">
              <a:spcBef>
                <a:spcPts val="0"/>
              </a:spcBef>
              <a:spcAft>
                <a:spcPts val="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1"/>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Pengkodean</a:t>
            </a:r>
            <a:endParaRPr/>
          </a:p>
        </p:txBody>
      </p:sp>
      <p:sp>
        <p:nvSpPr>
          <p:cNvPr id="627" name="Google Shape;627;p41"/>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txBox="1"/>
          <p:nvPr/>
        </p:nvSpPr>
        <p:spPr>
          <a:xfrm>
            <a:off x="245800" y="833363"/>
            <a:ext cx="8183100" cy="50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2100">
              <a:solidFill>
                <a:schemeClr val="dk1"/>
              </a:solidFill>
            </a:endParaRPr>
          </a:p>
        </p:txBody>
      </p:sp>
      <p:sp>
        <p:nvSpPr>
          <p:cNvPr id="629" name="Google Shape;629;p41"/>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630" name="Google Shape;630;p41"/>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631" name="Google Shape;631;p41"/>
          <p:cNvSpPr txBox="1"/>
          <p:nvPr/>
        </p:nvSpPr>
        <p:spPr>
          <a:xfrm>
            <a:off x="480150" y="966125"/>
            <a:ext cx="7976100" cy="347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t>Kebutuhan Non Fungsional: </a:t>
            </a:r>
            <a:endParaRPr sz="2200" b="1"/>
          </a:p>
          <a:p>
            <a:pPr marL="0" lvl="0" indent="0" algn="l" rtl="0">
              <a:spcBef>
                <a:spcPts val="0"/>
              </a:spcBef>
              <a:spcAft>
                <a:spcPts val="0"/>
              </a:spcAft>
              <a:buNone/>
            </a:pPr>
            <a:r>
              <a:rPr lang="en" sz="2200"/>
              <a:t>-SKPL-NF-005 – NIM mahasiswa menggunakan format standar STMIK-AMIKBANDUNG. </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b="1"/>
              <a:t>Fakta Pengkodean (Yang ada di lingkungan sistem): </a:t>
            </a:r>
            <a:endParaRPr sz="2200" b="1"/>
          </a:p>
          <a:p>
            <a:pPr marL="0" lvl="0" indent="0" algn="l" rtl="0">
              <a:spcBef>
                <a:spcPts val="0"/>
              </a:spcBef>
              <a:spcAft>
                <a:spcPts val="0"/>
              </a:spcAft>
              <a:buNone/>
            </a:pPr>
            <a:r>
              <a:rPr lang="en" sz="2200"/>
              <a:t>NIM terdiri dari 8 digit. Digit pertama adalah kode fakultas. Digit kedua dan ketiga adalah kode jurusan. Digit keempat dan kelima adalah tahun masuk mahasiswa. Digit keenam sampai kedelapan adalah nomor urut mahasiswa.</a:t>
            </a:r>
            <a:endParaRPr sz="2200"/>
          </a:p>
          <a:p>
            <a:pPr marL="0" lvl="0" indent="0" algn="l" rtl="0">
              <a:spcBef>
                <a:spcPts val="0"/>
              </a:spcBef>
              <a:spcAft>
                <a:spcPts val="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2"/>
          <p:cNvSpPr txBox="1">
            <a:spLocks noGrp="1"/>
          </p:cNvSpPr>
          <p:nvPr>
            <p:ph type="title" idx="2"/>
          </p:nvPr>
        </p:nvSpPr>
        <p:spPr>
          <a:xfrm>
            <a:off x="1824900" y="1729950"/>
            <a:ext cx="1829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37" name="Google Shape;637;p42"/>
          <p:cNvSpPr txBox="1">
            <a:spLocks noGrp="1"/>
          </p:cNvSpPr>
          <p:nvPr>
            <p:ph type="title"/>
          </p:nvPr>
        </p:nvSpPr>
        <p:spPr>
          <a:xfrm>
            <a:off x="643875" y="3554850"/>
            <a:ext cx="4049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Kebutuhan Fungsional</a:t>
            </a:r>
            <a:endParaRPr/>
          </a:p>
        </p:txBody>
      </p:sp>
      <p:sp>
        <p:nvSpPr>
          <p:cNvPr id="638" name="Google Shape;638;p42"/>
          <p:cNvSpPr/>
          <p:nvPr/>
        </p:nvSpPr>
        <p:spPr>
          <a:xfrm>
            <a:off x="4930500" y="41689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8224150" y="56505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Langkah-langkah Analisis Kebutuhan Fungsional</a:t>
            </a:r>
            <a:endParaRPr/>
          </a:p>
        </p:txBody>
      </p:sp>
      <p:pic>
        <p:nvPicPr>
          <p:cNvPr id="645" name="Google Shape;645;p43"/>
          <p:cNvPicPr preferRelativeResize="0"/>
          <p:nvPr/>
        </p:nvPicPr>
        <p:blipFill>
          <a:blip r:embed="rId3">
            <a:alphaModFix/>
          </a:blip>
          <a:stretch>
            <a:fillRect/>
          </a:stretch>
        </p:blipFill>
        <p:spPr>
          <a:xfrm>
            <a:off x="535175" y="2034775"/>
            <a:ext cx="8073650" cy="156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4"/>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RMO Tradeshow System</a:t>
            </a:r>
            <a:endParaRPr/>
          </a:p>
        </p:txBody>
      </p:sp>
      <p:sp>
        <p:nvSpPr>
          <p:cNvPr id="651" name="Google Shape;651;p44"/>
          <p:cNvSpPr txBox="1"/>
          <p:nvPr/>
        </p:nvSpPr>
        <p:spPr>
          <a:xfrm>
            <a:off x="313750" y="765525"/>
            <a:ext cx="8183100" cy="417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Problem Description </a:t>
            </a:r>
            <a:endParaRPr sz="1800"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sz="1800"/>
              <a:t>Trade shows have become an important information source for new products, new fashions, and new fabrics. </a:t>
            </a:r>
            <a:r>
              <a:rPr lang="en" sz="1800">
                <a:highlight>
                  <a:srgbClr val="FFC800"/>
                </a:highlight>
              </a:rPr>
              <a:t>In addition to the large providers of outdoor clothing and fabrics, there are many smaller providers. It is important for RMO to capture information about these suppliers while the trade show is in progress</a:t>
            </a:r>
            <a:r>
              <a:rPr lang="en" sz="1800"/>
              <a:t>. </a:t>
            </a:r>
            <a:r>
              <a:rPr lang="en" sz="1800">
                <a:highlight>
                  <a:srgbClr val="FFC800"/>
                </a:highlight>
              </a:rPr>
              <a:t>It is also important to obtain information about specific merchandise products that RMO plans to purchase.</a:t>
            </a:r>
            <a:r>
              <a:rPr lang="en" sz="1800"/>
              <a:t> Additionally, if </a:t>
            </a:r>
            <a:r>
              <a:rPr lang="en" sz="1800">
                <a:highlight>
                  <a:srgbClr val="FFC800"/>
                </a:highlight>
              </a:rPr>
              <a:t>quality photographs of the products can be obtained while at the trade show, then the creation of online product pages</a:t>
            </a:r>
            <a:r>
              <a:rPr lang="en" sz="1800"/>
              <a:t> is greatly facilitated. It is recommended that a new system be developed and deployed so field </a:t>
            </a:r>
            <a:r>
              <a:rPr lang="en" sz="1800">
                <a:highlight>
                  <a:srgbClr val="FFC800"/>
                </a:highlight>
              </a:rPr>
              <a:t>purchasing agents can communicate more rapidly with the home office about suppliers and specific products of interest</a:t>
            </a:r>
            <a:r>
              <a:rPr lang="en" sz="1800"/>
              <a:t>. This system should be deployed on portable equipment.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5"/>
          <p:cNvSpPr txBox="1">
            <a:spLocks noGrp="1"/>
          </p:cNvSpPr>
          <p:nvPr>
            <p:ph type="title"/>
          </p:nvPr>
        </p:nvSpPr>
        <p:spPr>
          <a:xfrm>
            <a:off x="720000" y="254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657" name="Google Shape;657;p45"/>
          <p:cNvSpPr txBox="1">
            <a:spLocks noGrp="1"/>
          </p:cNvSpPr>
          <p:nvPr>
            <p:ph type="body" idx="1"/>
          </p:nvPr>
        </p:nvSpPr>
        <p:spPr>
          <a:xfrm>
            <a:off x="720000" y="982225"/>
            <a:ext cx="7704000" cy="2470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br>
              <a:rPr lang="en" sz="1400" dirty="0"/>
            </a:br>
            <a:endParaRPr lang="en-ID" sz="1400" dirty="0"/>
          </a:p>
          <a:p>
            <a:pPr marL="457200" lvl="0" indent="0" algn="l" rtl="0">
              <a:spcBef>
                <a:spcPts val="0"/>
              </a:spcBef>
              <a:spcAft>
                <a:spcPts val="0"/>
              </a:spcAft>
              <a:buNone/>
            </a:pPr>
            <a:r>
              <a:rPr lang="en-ID" sz="1400" dirty="0" err="1"/>
              <a:t>Dzerzhinskiy</a:t>
            </a:r>
            <a:r>
              <a:rPr lang="en-ID" sz="1400" dirty="0"/>
              <a:t>, </a:t>
            </a:r>
            <a:r>
              <a:rPr lang="en-ID" sz="1400" dirty="0" err="1"/>
              <a:t>Fedor</a:t>
            </a:r>
            <a:r>
              <a:rPr lang="en-ID" sz="1400" dirty="0"/>
              <a:t>., D. </a:t>
            </a:r>
            <a:r>
              <a:rPr lang="en-ID" sz="1400" dirty="0" err="1"/>
              <a:t>Raykov</a:t>
            </a:r>
            <a:r>
              <a:rPr lang="en-ID" sz="1400" dirty="0"/>
              <a:t>, Leonid.2015. </a:t>
            </a:r>
            <a:r>
              <a:rPr lang="en-ID" sz="1400" i="1" dirty="0"/>
              <a:t>What Is Software Engineering</a:t>
            </a:r>
            <a:r>
              <a:rPr lang="en-ID" sz="1400" dirty="0"/>
              <a:t>. </a:t>
            </a:r>
            <a:r>
              <a:rPr lang="en-ID" sz="1400" dirty="0" err="1"/>
              <a:t>Arxiv</a:t>
            </a:r>
            <a:r>
              <a:rPr lang="en-ID" sz="1400" dirty="0"/>
              <a:t> https://arxiv.org/ftp/arxiv/papers/1508/1508.02031.pdf#:~:text=According%20to%20one%20of%20standardized,of%20software%22%20%5B1%5D.</a:t>
            </a:r>
          </a:p>
          <a:p>
            <a:pPr marL="457200" lvl="0" indent="0" algn="l" rtl="0">
              <a:spcBef>
                <a:spcPts val="0"/>
              </a:spcBef>
              <a:spcAft>
                <a:spcPts val="0"/>
              </a:spcAft>
              <a:buNone/>
            </a:pPr>
            <a:endParaRPr lang="en-ID" sz="1400" dirty="0"/>
          </a:p>
          <a:p>
            <a:pPr marL="457200" lvl="0" indent="0" algn="l" rtl="0">
              <a:spcBef>
                <a:spcPts val="0"/>
              </a:spcBef>
              <a:spcAft>
                <a:spcPts val="0"/>
              </a:spcAft>
              <a:buNone/>
            </a:pPr>
            <a:endParaRPr sz="1400" dirty="0"/>
          </a:p>
          <a:p>
            <a:pPr marL="457200" lvl="0" indent="0" algn="r" rtl="0">
              <a:spcBef>
                <a:spcPts val="0"/>
              </a:spcBef>
              <a:spcAft>
                <a:spcPts val="0"/>
              </a:spcAft>
              <a:buNone/>
            </a:pPr>
            <a:endParaRPr sz="1400" dirty="0"/>
          </a:p>
        </p:txBody>
      </p:sp>
      <p:sp>
        <p:nvSpPr>
          <p:cNvPr id="658" name="Google Shape;658;p45"/>
          <p:cNvSpPr/>
          <p:nvPr/>
        </p:nvSpPr>
        <p:spPr>
          <a:xfrm>
            <a:off x="720000" y="381080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45"/>
          <p:cNvGrpSpPr/>
          <p:nvPr/>
        </p:nvGrpSpPr>
        <p:grpSpPr>
          <a:xfrm>
            <a:off x="5849338" y="3959013"/>
            <a:ext cx="2205588" cy="299700"/>
            <a:chOff x="4463988" y="165125"/>
            <a:chExt cx="2205588" cy="299700"/>
          </a:xfrm>
        </p:grpSpPr>
        <p:sp>
          <p:nvSpPr>
            <p:cNvPr id="660" name="Google Shape;660;p45"/>
            <p:cNvSpPr/>
            <p:nvPr/>
          </p:nvSpPr>
          <p:spPr>
            <a:xfrm>
              <a:off x="46582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5"/>
            <p:cNvSpPr/>
            <p:nvPr/>
          </p:nvSpPr>
          <p:spPr>
            <a:xfrm>
              <a:off x="50467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5"/>
            <p:cNvSpPr/>
            <p:nvPr/>
          </p:nvSpPr>
          <p:spPr>
            <a:xfrm>
              <a:off x="543530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5"/>
            <p:cNvSpPr/>
            <p:nvPr/>
          </p:nvSpPr>
          <p:spPr>
            <a:xfrm>
              <a:off x="582382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5"/>
            <p:cNvSpPr/>
            <p:nvPr/>
          </p:nvSpPr>
          <p:spPr>
            <a:xfrm>
              <a:off x="6212350"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5"/>
            <p:cNvSpPr/>
            <p:nvPr/>
          </p:nvSpPr>
          <p:spPr>
            <a:xfrm>
              <a:off x="6600875" y="165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5"/>
            <p:cNvSpPr/>
            <p:nvPr/>
          </p:nvSpPr>
          <p:spPr>
            <a:xfrm>
              <a:off x="44639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5"/>
            <p:cNvSpPr/>
            <p:nvPr/>
          </p:nvSpPr>
          <p:spPr>
            <a:xfrm>
              <a:off x="48525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5"/>
            <p:cNvSpPr/>
            <p:nvPr/>
          </p:nvSpPr>
          <p:spPr>
            <a:xfrm>
              <a:off x="524103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5"/>
            <p:cNvSpPr/>
            <p:nvPr/>
          </p:nvSpPr>
          <p:spPr>
            <a:xfrm>
              <a:off x="562956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5"/>
            <p:cNvSpPr/>
            <p:nvPr/>
          </p:nvSpPr>
          <p:spPr>
            <a:xfrm>
              <a:off x="6018088"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5"/>
            <p:cNvSpPr/>
            <p:nvPr/>
          </p:nvSpPr>
          <p:spPr>
            <a:xfrm>
              <a:off x="6406613" y="396125"/>
              <a:ext cx="68700" cy="6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8"/>
          <p:cNvSpPr txBox="1">
            <a:spLocks noGrp="1"/>
          </p:cNvSpPr>
          <p:nvPr>
            <p:ph type="title"/>
          </p:nvPr>
        </p:nvSpPr>
        <p:spPr>
          <a:xfrm>
            <a:off x="1258075" y="1449675"/>
            <a:ext cx="1290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9" name="Google Shape;509;p28"/>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10" name="Google Shape;510;p28"/>
          <p:cNvSpPr txBox="1">
            <a:spLocks noGrp="1"/>
          </p:cNvSpPr>
          <p:nvPr>
            <p:ph type="subTitle" idx="1"/>
          </p:nvPr>
        </p:nvSpPr>
        <p:spPr>
          <a:xfrm>
            <a:off x="720000" y="2387150"/>
            <a:ext cx="2536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Analisis Kebutuhan Non Fungsional</a:t>
            </a:r>
            <a:endParaRPr/>
          </a:p>
        </p:txBody>
      </p:sp>
      <p:sp>
        <p:nvSpPr>
          <p:cNvPr id="511" name="Google Shape;511;p28"/>
          <p:cNvSpPr txBox="1">
            <a:spLocks noGrp="1"/>
          </p:cNvSpPr>
          <p:nvPr>
            <p:ph type="title" idx="3"/>
          </p:nvPr>
        </p:nvSpPr>
        <p:spPr>
          <a:xfrm>
            <a:off x="3928112" y="1449675"/>
            <a:ext cx="128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12" name="Google Shape;512;p28"/>
          <p:cNvSpPr txBox="1">
            <a:spLocks noGrp="1"/>
          </p:cNvSpPr>
          <p:nvPr>
            <p:ph type="subTitle" idx="4"/>
          </p:nvPr>
        </p:nvSpPr>
        <p:spPr>
          <a:xfrm>
            <a:off x="3586116" y="2680275"/>
            <a:ext cx="21747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Analisis Kebutuhan Fungsional</a:t>
            </a:r>
            <a:endParaRPr/>
          </a:p>
        </p:txBody>
      </p:sp>
      <p:sp>
        <p:nvSpPr>
          <p:cNvPr id="513" name="Google Shape;513;p28"/>
          <p:cNvSpPr/>
          <p:nvPr/>
        </p:nvSpPr>
        <p:spPr>
          <a:xfrm>
            <a:off x="8878388" y="12948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9137" y="330797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9"/>
          <p:cNvSpPr txBox="1">
            <a:spLocks noGrp="1"/>
          </p:cNvSpPr>
          <p:nvPr>
            <p:ph type="title" idx="2"/>
          </p:nvPr>
        </p:nvSpPr>
        <p:spPr>
          <a:xfrm>
            <a:off x="1824900" y="1729950"/>
            <a:ext cx="1829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20" name="Google Shape;520;p29"/>
          <p:cNvSpPr txBox="1">
            <a:spLocks noGrp="1"/>
          </p:cNvSpPr>
          <p:nvPr>
            <p:ph type="title"/>
          </p:nvPr>
        </p:nvSpPr>
        <p:spPr>
          <a:xfrm>
            <a:off x="715050" y="3566475"/>
            <a:ext cx="4049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Analisis Kebutuhan Non Fungsional</a:t>
            </a:r>
            <a:endParaRPr/>
          </a:p>
        </p:txBody>
      </p:sp>
      <p:sp>
        <p:nvSpPr>
          <p:cNvPr id="521" name="Google Shape;521;p29"/>
          <p:cNvSpPr/>
          <p:nvPr/>
        </p:nvSpPr>
        <p:spPr>
          <a:xfrm>
            <a:off x="4930500" y="4168950"/>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8224150" y="565050"/>
            <a:ext cx="409500" cy="409500"/>
          </a:xfrm>
          <a:prstGeom prst="ellipse">
            <a:avLst/>
          </a:prstGeom>
          <a:solidFill>
            <a:schemeClr val="dk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Analisis Kebutuhan Non Fungsional </a:t>
            </a:r>
            <a:endParaRPr dirty="0"/>
          </a:p>
        </p:txBody>
      </p:sp>
      <p:sp>
        <p:nvSpPr>
          <p:cNvPr id="528" name="Google Shape;528;p30"/>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txBox="1"/>
          <p:nvPr/>
        </p:nvSpPr>
        <p:spPr>
          <a:xfrm>
            <a:off x="392300" y="1602000"/>
            <a:ext cx="8183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t>“Penguraian kebutuhan-kebutuhan Penguraian kebutuhan non fungsional (batasan sistem) menjadi kebutuhan yang lebih detail berdasarkan pada </a:t>
            </a:r>
            <a:r>
              <a:rPr lang="en" sz="2400" u="sng"/>
              <a:t>fakta</a:t>
            </a:r>
            <a:r>
              <a:rPr lang="en" sz="2400"/>
              <a:t> dan </a:t>
            </a:r>
            <a:r>
              <a:rPr lang="en" sz="2400" u="sng"/>
              <a:t>kebutuhan</a:t>
            </a:r>
            <a:r>
              <a:rPr lang="en" sz="2400"/>
              <a:t> yang ada.”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Analisis Kebutuhan Non Fungsional </a:t>
            </a:r>
            <a:endParaRPr dirty="0"/>
          </a:p>
        </p:txBody>
      </p:sp>
      <p:sp>
        <p:nvSpPr>
          <p:cNvPr id="535" name="Google Shape;535;p31"/>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txBox="1"/>
          <p:nvPr/>
        </p:nvSpPr>
        <p:spPr>
          <a:xfrm>
            <a:off x="392300" y="1602000"/>
            <a:ext cx="8183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t>“Penguraian kebutuhan-kebutuhan non fungsional yang berhubungan dengan </a:t>
            </a:r>
            <a:r>
              <a:rPr lang="en" sz="2400" u="sng"/>
              <a:t>spesifikasi perangkat lunak</a:t>
            </a:r>
            <a:r>
              <a:rPr lang="en" sz="2400"/>
              <a:t> yang berhubungan dengan proses pembangunan perangkat lunak.”</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2"/>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Contoh Analisis Kebutuhan Perangkat Lunak Non Fungsional</a:t>
            </a:r>
            <a:endParaRPr sz="2000" dirty="0"/>
          </a:p>
        </p:txBody>
      </p:sp>
      <p:sp>
        <p:nvSpPr>
          <p:cNvPr id="542" name="Google Shape;542;p32"/>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txBox="1"/>
          <p:nvPr/>
        </p:nvSpPr>
        <p:spPr>
          <a:xfrm>
            <a:off x="480450" y="490675"/>
            <a:ext cx="8183100" cy="210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dirty="0">
              <a:solidFill>
                <a:schemeClr val="dk1"/>
              </a:solidFill>
            </a:endParaRPr>
          </a:p>
          <a:p>
            <a:pPr marL="0" lvl="0" indent="0" algn="l" rtl="0">
              <a:spcBef>
                <a:spcPts val="0"/>
              </a:spcBef>
              <a:spcAft>
                <a:spcPts val="0"/>
              </a:spcAft>
              <a:buNone/>
            </a:pPr>
            <a:r>
              <a:rPr lang="en" sz="1600" b="1" dirty="0">
                <a:solidFill>
                  <a:schemeClr val="dk1"/>
                </a:solidFill>
              </a:rPr>
              <a:t>Kebutuhan Non Fungsional: </a:t>
            </a:r>
            <a:endParaRPr sz="1600" b="1" dirty="0">
              <a:solidFill>
                <a:schemeClr val="dk1"/>
              </a:solidFill>
            </a:endParaRPr>
          </a:p>
          <a:p>
            <a:pPr marL="0" lvl="0" indent="0" algn="l" rtl="0">
              <a:spcBef>
                <a:spcPts val="0"/>
              </a:spcBef>
              <a:spcAft>
                <a:spcPts val="0"/>
              </a:spcAft>
              <a:buNone/>
            </a:pPr>
            <a:r>
              <a:rPr lang="en" sz="1600" dirty="0">
                <a:solidFill>
                  <a:schemeClr val="dk1"/>
                </a:solidFill>
              </a:rPr>
              <a:t>SKPL-NF-001 - Sistem yang dibangun berbasis web dinamis </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600" b="1" dirty="0">
                <a:solidFill>
                  <a:schemeClr val="dk1"/>
                </a:solidFill>
              </a:rPr>
              <a:t>Fakta Perangkat Lunak (Yang ada di lingkungan sistem):  </a:t>
            </a:r>
            <a:endParaRPr sz="1600" b="1" dirty="0">
              <a:solidFill>
                <a:schemeClr val="dk1"/>
              </a:solidFill>
            </a:endParaRPr>
          </a:p>
          <a:p>
            <a:pPr marL="457200" lvl="0" indent="-330200" algn="l" rtl="0">
              <a:spcBef>
                <a:spcPts val="0"/>
              </a:spcBef>
              <a:spcAft>
                <a:spcPts val="0"/>
              </a:spcAft>
              <a:buClr>
                <a:schemeClr val="dk1"/>
              </a:buClr>
              <a:buSzPts val="1600"/>
              <a:buAutoNum type="arabicPeriod"/>
            </a:pPr>
            <a:r>
              <a:rPr lang="en" sz="1600" dirty="0">
                <a:solidFill>
                  <a:schemeClr val="dk1"/>
                </a:solidFill>
              </a:rPr>
              <a:t>Sistem operasi platform windows  </a:t>
            </a:r>
            <a:endParaRPr sz="1600" dirty="0">
              <a:solidFill>
                <a:schemeClr val="dk1"/>
              </a:solidFill>
            </a:endParaRPr>
          </a:p>
          <a:p>
            <a:pPr marL="457200" lvl="0" indent="-330200" algn="l" rtl="0">
              <a:spcBef>
                <a:spcPts val="0"/>
              </a:spcBef>
              <a:spcAft>
                <a:spcPts val="0"/>
              </a:spcAft>
              <a:buClr>
                <a:schemeClr val="dk1"/>
              </a:buClr>
              <a:buSzPts val="1600"/>
              <a:buAutoNum type="arabicPeriod"/>
            </a:pPr>
            <a:r>
              <a:rPr lang="en" sz="1600" dirty="0">
                <a:solidFill>
                  <a:schemeClr val="dk1"/>
                </a:solidFill>
              </a:rPr>
              <a:t>Belum ada web server  </a:t>
            </a:r>
            <a:endParaRPr sz="1600" dirty="0">
              <a:solidFill>
                <a:schemeClr val="dk1"/>
              </a:solidFill>
            </a:endParaRPr>
          </a:p>
          <a:p>
            <a:pPr marL="457200" lvl="0" indent="-330200" algn="l" rtl="0">
              <a:spcBef>
                <a:spcPts val="0"/>
              </a:spcBef>
              <a:spcAft>
                <a:spcPts val="0"/>
              </a:spcAft>
              <a:buClr>
                <a:schemeClr val="dk1"/>
              </a:buClr>
              <a:buSzPts val="1600"/>
              <a:buAutoNum type="arabicPeriod"/>
            </a:pPr>
            <a:r>
              <a:rPr lang="en" sz="1600" dirty="0">
                <a:solidFill>
                  <a:schemeClr val="dk1"/>
                </a:solidFill>
              </a:rPr>
              <a:t>Code Editor berupa notepad</a:t>
            </a:r>
            <a:endParaRPr sz="1600" dirty="0">
              <a:solidFill>
                <a:schemeClr val="dk1"/>
              </a:solidFill>
            </a:endParaRPr>
          </a:p>
        </p:txBody>
      </p:sp>
      <p:sp>
        <p:nvSpPr>
          <p:cNvPr id="544" name="Google Shape;544;p32"/>
          <p:cNvSpPr txBox="1"/>
          <p:nvPr/>
        </p:nvSpPr>
        <p:spPr>
          <a:xfrm>
            <a:off x="480450" y="2657675"/>
            <a:ext cx="77040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Kebutuhan Perangkat Lunak:  </a:t>
            </a:r>
            <a:endParaRPr sz="1600" b="1"/>
          </a:p>
          <a:p>
            <a:pPr marL="457200" lvl="0" indent="-330200" algn="l" rtl="0">
              <a:spcBef>
                <a:spcPts val="0"/>
              </a:spcBef>
              <a:spcAft>
                <a:spcPts val="0"/>
              </a:spcAft>
              <a:buSzPts val="1600"/>
              <a:buAutoNum type="arabicPeriod"/>
            </a:pPr>
            <a:r>
              <a:rPr lang="en" sz="1600"/>
              <a:t>Sistem operasi (platform bebas)  </a:t>
            </a:r>
            <a:endParaRPr sz="1600"/>
          </a:p>
          <a:p>
            <a:pPr marL="457200" lvl="0" indent="-330200" algn="l" rtl="0">
              <a:spcBef>
                <a:spcPts val="0"/>
              </a:spcBef>
              <a:spcAft>
                <a:spcPts val="0"/>
              </a:spcAft>
              <a:buSzPts val="1600"/>
              <a:buAutoNum type="arabicPeriod"/>
            </a:pPr>
            <a:r>
              <a:rPr lang="en" sz="1600"/>
              <a:t>Web Server WAMP versi 2 sebagai web server  </a:t>
            </a:r>
            <a:endParaRPr sz="1600"/>
          </a:p>
          <a:p>
            <a:pPr marL="457200" lvl="0" indent="-330200" algn="l" rtl="0">
              <a:spcBef>
                <a:spcPts val="0"/>
              </a:spcBef>
              <a:spcAft>
                <a:spcPts val="0"/>
              </a:spcAft>
              <a:buSzPts val="1600"/>
              <a:buAutoNum type="arabicPeriod"/>
            </a:pPr>
            <a:r>
              <a:rPr lang="en" sz="1600"/>
              <a:t>Code Editor berupa Adobe Dreamweaver CS6.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Kesimpulan (Hasil perbandingan fakta dengan kebutuhan): Dibutuhkan pengadaan perangkat lunak berupa WAMP versi 2 dan Adobe Dreamweaver CS6 berdasarkan kebutuhan non fungsional dengan kode SKPL-NF-001.</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3"/>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Contoh Analisis Kebutuhan Perangkat Keras</a:t>
            </a:r>
            <a:endParaRPr sz="3300"/>
          </a:p>
        </p:txBody>
      </p:sp>
      <p:sp>
        <p:nvSpPr>
          <p:cNvPr id="550" name="Google Shape;550;p33"/>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txBox="1"/>
          <p:nvPr/>
        </p:nvSpPr>
        <p:spPr>
          <a:xfrm>
            <a:off x="240900" y="1256963"/>
            <a:ext cx="8183100" cy="183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endParaRPr>
          </a:p>
          <a:p>
            <a:pPr marL="457200" lvl="0" indent="0" algn="l" rtl="0">
              <a:spcBef>
                <a:spcPts val="0"/>
              </a:spcBef>
              <a:spcAft>
                <a:spcPts val="0"/>
              </a:spcAft>
              <a:buNone/>
            </a:pPr>
            <a:r>
              <a:rPr lang="en" sz="2200">
                <a:solidFill>
                  <a:schemeClr val="dk1"/>
                </a:solidFill>
              </a:rPr>
              <a:t>“Penguraian kebutuhan-kebutuhan non fungsional yang berhubungan dengan </a:t>
            </a:r>
            <a:r>
              <a:rPr lang="en" sz="2200" u="sng">
                <a:solidFill>
                  <a:schemeClr val="dk1"/>
                </a:solidFill>
              </a:rPr>
              <a:t>spesifikasi perangkat keras</a:t>
            </a:r>
            <a:r>
              <a:rPr lang="en" sz="2200">
                <a:solidFill>
                  <a:schemeClr val="dk1"/>
                </a:solidFill>
              </a:rPr>
              <a:t> yang berhubungan dengan proses pembangunan perangkat lunak.”</a:t>
            </a:r>
            <a:endParaRPr sz="2200">
              <a:solidFill>
                <a:schemeClr val="dk1"/>
              </a:solidFill>
            </a:endParaRPr>
          </a:p>
        </p:txBody>
      </p:sp>
      <p:sp>
        <p:nvSpPr>
          <p:cNvPr id="552" name="Google Shape;552;p33"/>
          <p:cNvSpPr txBox="1"/>
          <p:nvPr/>
        </p:nvSpPr>
        <p:spPr>
          <a:xfrm>
            <a:off x="480450" y="265767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4"/>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Contoh Analisis Kebutuhan Perangkat Keras</a:t>
            </a:r>
            <a:endParaRPr/>
          </a:p>
        </p:txBody>
      </p:sp>
      <p:sp>
        <p:nvSpPr>
          <p:cNvPr id="558" name="Google Shape;558;p34"/>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txBox="1"/>
          <p:nvPr/>
        </p:nvSpPr>
        <p:spPr>
          <a:xfrm>
            <a:off x="240900" y="941988"/>
            <a:ext cx="8183100" cy="21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endParaRPr>
          </a:p>
          <a:p>
            <a:pPr marL="457200" lvl="0" indent="0" algn="l" rtl="0">
              <a:spcBef>
                <a:spcPts val="0"/>
              </a:spcBef>
              <a:spcAft>
                <a:spcPts val="0"/>
              </a:spcAft>
              <a:buNone/>
            </a:pPr>
            <a:r>
              <a:rPr lang="en" sz="1800" b="1">
                <a:solidFill>
                  <a:schemeClr val="dk1"/>
                </a:solidFill>
              </a:rPr>
              <a:t>Kebutuhan Non Fungsional: </a:t>
            </a:r>
            <a:endParaRPr sz="1800" b="1">
              <a:solidFill>
                <a:schemeClr val="dk1"/>
              </a:solidFill>
            </a:endParaRPr>
          </a:p>
          <a:p>
            <a:pPr marL="457200" lvl="0" indent="0" algn="l" rtl="0">
              <a:spcBef>
                <a:spcPts val="0"/>
              </a:spcBef>
              <a:spcAft>
                <a:spcPts val="0"/>
              </a:spcAft>
              <a:buNone/>
            </a:pPr>
            <a:r>
              <a:rPr lang="en" sz="1800">
                <a:solidFill>
                  <a:schemeClr val="dk1"/>
                </a:solidFill>
              </a:rPr>
              <a:t>SKPL-NF-002 - Sistem dibangun dengan spesifikasi grafis yang tinggi </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b="1">
                <a:solidFill>
                  <a:schemeClr val="dk1"/>
                </a:solidFill>
              </a:rPr>
              <a:t>Fakta Perangkat Keras (Yang ada di lingkungan sistem):</a:t>
            </a:r>
            <a:r>
              <a:rPr lang="en" sz="1800">
                <a:solidFill>
                  <a:schemeClr val="dk1"/>
                </a:solidFill>
              </a:rPr>
              <a:t>  </a:t>
            </a:r>
            <a:endParaRPr sz="1800">
              <a:solidFill>
                <a:schemeClr val="dk1"/>
              </a:solidFill>
            </a:endParaRPr>
          </a:p>
          <a:p>
            <a:pPr marL="457200" lvl="0" indent="0" algn="l" rtl="0">
              <a:spcBef>
                <a:spcPts val="0"/>
              </a:spcBef>
              <a:spcAft>
                <a:spcPts val="0"/>
              </a:spcAft>
              <a:buNone/>
            </a:pPr>
            <a:r>
              <a:rPr lang="en" sz="1800">
                <a:solidFill>
                  <a:schemeClr val="dk1"/>
                </a:solidFill>
              </a:rPr>
              <a:t>-Komputer dengan VGA on board 128 MB.  </a:t>
            </a:r>
            <a:endParaRPr sz="1800">
              <a:solidFill>
                <a:schemeClr val="dk1"/>
              </a:solidFill>
            </a:endParaRPr>
          </a:p>
          <a:p>
            <a:pPr marL="457200" lvl="0" indent="0" algn="l" rtl="0">
              <a:spcBef>
                <a:spcPts val="0"/>
              </a:spcBef>
              <a:spcAft>
                <a:spcPts val="0"/>
              </a:spcAft>
              <a:buNone/>
            </a:pPr>
            <a:r>
              <a:rPr lang="en" sz="1800">
                <a:solidFill>
                  <a:schemeClr val="dk1"/>
                </a:solidFill>
              </a:rPr>
              <a:t>-Monitor LCD dengan resolusi 1366x768</a:t>
            </a:r>
            <a:endParaRPr sz="1800">
              <a:solidFill>
                <a:schemeClr val="dk1"/>
              </a:solidFill>
            </a:endParaRPr>
          </a:p>
        </p:txBody>
      </p:sp>
      <p:sp>
        <p:nvSpPr>
          <p:cNvPr id="560" name="Google Shape;560;p34"/>
          <p:cNvSpPr txBox="1"/>
          <p:nvPr/>
        </p:nvSpPr>
        <p:spPr>
          <a:xfrm>
            <a:off x="480450" y="2424525"/>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561" name="Google Shape;561;p34"/>
          <p:cNvSpPr txBox="1"/>
          <p:nvPr/>
        </p:nvSpPr>
        <p:spPr>
          <a:xfrm>
            <a:off x="720000" y="3081600"/>
            <a:ext cx="7496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Kebutuhan Perangkat Keras:  </a:t>
            </a:r>
            <a:endParaRPr sz="1800" b="1"/>
          </a:p>
          <a:p>
            <a:pPr marL="0" lvl="0" indent="0" algn="l" rtl="0">
              <a:spcBef>
                <a:spcPts val="0"/>
              </a:spcBef>
              <a:spcAft>
                <a:spcPts val="0"/>
              </a:spcAft>
              <a:buNone/>
            </a:pPr>
            <a:r>
              <a:rPr lang="en" sz="1800"/>
              <a:t>-Komputer dengan VGA dedicated 1 GB  </a:t>
            </a:r>
            <a:endParaRPr sz="1800"/>
          </a:p>
          <a:p>
            <a:pPr marL="0" lvl="0" indent="0" algn="l" rtl="0">
              <a:spcBef>
                <a:spcPts val="0"/>
              </a:spcBef>
              <a:spcAft>
                <a:spcPts val="0"/>
              </a:spcAft>
              <a:buNone/>
            </a:pPr>
            <a:r>
              <a:rPr lang="en" sz="1800"/>
              <a:t>-Monitor LCD dengan resolusi 1366x768.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b="1"/>
              <a:t>Kesimpulan (Hasil perbandingan fakta dengan kebutuhan): </a:t>
            </a:r>
            <a:endParaRPr sz="1800" b="1"/>
          </a:p>
          <a:p>
            <a:pPr marL="0" lvl="0" indent="0" algn="l" rtl="0">
              <a:spcBef>
                <a:spcPts val="0"/>
              </a:spcBef>
              <a:spcAft>
                <a:spcPts val="0"/>
              </a:spcAft>
              <a:buNone/>
            </a:pPr>
            <a:r>
              <a:rPr lang="en" sz="1800"/>
              <a:t>Dibutuhkan pengadaan perangkat keras berupa VGA dedicated 1 GB berdasarkan kebutuhan non fungsional dengan kode SKPL-NF-002.</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5"/>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Analisis Kebutuhan Perangkat Pikir</a:t>
            </a:r>
            <a:endParaRPr/>
          </a:p>
        </p:txBody>
      </p:sp>
      <p:sp>
        <p:nvSpPr>
          <p:cNvPr id="567" name="Google Shape;567;p35"/>
          <p:cNvSpPr/>
          <p:nvPr/>
        </p:nvSpPr>
        <p:spPr>
          <a:xfrm>
            <a:off x="8019400" y="1152425"/>
            <a:ext cx="409500" cy="409500"/>
          </a:xfrm>
          <a:prstGeom prst="ellipse">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txBox="1"/>
          <p:nvPr/>
        </p:nvSpPr>
        <p:spPr>
          <a:xfrm>
            <a:off x="240900" y="1561913"/>
            <a:ext cx="81831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a:solidFill>
                <a:schemeClr val="dk1"/>
              </a:solidFill>
            </a:endParaRPr>
          </a:p>
          <a:p>
            <a:pPr marL="457200" lvl="0" indent="0" algn="l" rtl="0">
              <a:spcBef>
                <a:spcPts val="0"/>
              </a:spcBef>
              <a:spcAft>
                <a:spcPts val="0"/>
              </a:spcAft>
              <a:buNone/>
            </a:pPr>
            <a:r>
              <a:rPr lang="en" sz="2100">
                <a:solidFill>
                  <a:schemeClr val="dk1"/>
                </a:solidFill>
              </a:rPr>
              <a:t>“Penguraian kebutuhan-kebutuhan non fungsional yang berhubungan dengan </a:t>
            </a:r>
            <a:r>
              <a:rPr lang="en" sz="2100" u="sng">
                <a:solidFill>
                  <a:schemeClr val="dk1"/>
                </a:solidFill>
              </a:rPr>
              <a:t>spesifikasi pengguna</a:t>
            </a:r>
            <a:r>
              <a:rPr lang="en" sz="2100">
                <a:solidFill>
                  <a:schemeClr val="dk1"/>
                </a:solidFill>
              </a:rPr>
              <a:t> yang berhubungan dengan perangkat lunak</a:t>
            </a:r>
            <a:endParaRPr sz="2100">
              <a:solidFill>
                <a:schemeClr val="dk1"/>
              </a:solidFill>
            </a:endParaRPr>
          </a:p>
        </p:txBody>
      </p:sp>
      <p:sp>
        <p:nvSpPr>
          <p:cNvPr id="569" name="Google Shape;569;p35"/>
          <p:cNvSpPr txBox="1"/>
          <p:nvPr/>
        </p:nvSpPr>
        <p:spPr>
          <a:xfrm>
            <a:off x="145325" y="4318750"/>
            <a:ext cx="770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sp>
        <p:nvSpPr>
          <p:cNvPr id="570" name="Google Shape;570;p35"/>
          <p:cNvSpPr txBox="1"/>
          <p:nvPr/>
        </p:nvSpPr>
        <p:spPr>
          <a:xfrm>
            <a:off x="720000" y="3081600"/>
            <a:ext cx="7496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MBA Admission Meeting by Slidesgo">
  <a:themeElements>
    <a:clrScheme name="Simple Light">
      <a:dk1>
        <a:srgbClr val="032F39"/>
      </a:dk1>
      <a:lt1>
        <a:srgbClr val="F6EEE8"/>
      </a:lt1>
      <a:dk2>
        <a:srgbClr val="C8D5BD"/>
      </a:dk2>
      <a:lt2>
        <a:srgbClr val="619F81"/>
      </a:lt2>
      <a:accent1>
        <a:srgbClr val="6994B3"/>
      </a:accent1>
      <a:accent2>
        <a:srgbClr val="191919"/>
      </a:accent2>
      <a:accent3>
        <a:srgbClr val="CDAD93"/>
      </a:accent3>
      <a:accent4>
        <a:srgbClr val="856042"/>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1694</Words>
  <Application>Microsoft Office PowerPoint</Application>
  <PresentationFormat>On-screen Show (16:9)</PresentationFormat>
  <Paragraphs>145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Medium</vt:lpstr>
      <vt:lpstr>Arial</vt:lpstr>
      <vt:lpstr>Roboto Black</vt:lpstr>
      <vt:lpstr>Roboto</vt:lpstr>
      <vt:lpstr>Bebas Neue</vt:lpstr>
      <vt:lpstr>MBA Admission Meeting by Slidesgo</vt:lpstr>
      <vt:lpstr>Analisis Kebutuhan Perangkat Lunak</vt:lpstr>
      <vt:lpstr>01.</vt:lpstr>
      <vt:lpstr>01.</vt:lpstr>
      <vt:lpstr>Analisis Kebutuhan Non Fungsional </vt:lpstr>
      <vt:lpstr>Analisis Kebutuhan Non Fungsional </vt:lpstr>
      <vt:lpstr>Contoh Analisis Kebutuhan Perangkat Lunak Non Fungsional</vt:lpstr>
      <vt:lpstr>Contoh Analisis Kebutuhan Perangkat Keras</vt:lpstr>
      <vt:lpstr>Contoh Analisis Kebutuhan Perangkat Keras</vt:lpstr>
      <vt:lpstr>Analisis Kebutuhan Perangkat Pikir</vt:lpstr>
      <vt:lpstr>Analisis Kebutuhan Perangkat Pikir</vt:lpstr>
      <vt:lpstr>Analisis Jaringan</vt:lpstr>
      <vt:lpstr>Analisis Jaringan</vt:lpstr>
      <vt:lpstr>Analisis Jaringan</vt:lpstr>
      <vt:lpstr>Analisis Pengkodean</vt:lpstr>
      <vt:lpstr>Analisis Pengkodean</vt:lpstr>
      <vt:lpstr>02.</vt:lpstr>
      <vt:lpstr>Langkah-langkah Analisis Kebutuhan Fungsional</vt:lpstr>
      <vt:lpstr>RMO Tradeshow System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Kebutuhan Perangkat Lunak</dc:title>
  <dc:creator>octanty</dc:creator>
  <cp:lastModifiedBy>octanty@outlook.com</cp:lastModifiedBy>
  <cp:revision>3</cp:revision>
  <dcterms:modified xsi:type="dcterms:W3CDTF">2023-03-27T07:19:20Z</dcterms:modified>
</cp:coreProperties>
</file>