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oiret One"/>
      <p:regular r:id="rId19"/>
    </p:embeddedFont>
    <p:embeddedFont>
      <p:font typeface="Oxygen Light"/>
      <p:regular r:id="rId20"/>
      <p:bold r:id="rId21"/>
    </p:embeddedFont>
    <p:embeddedFont>
      <p:font typeface="Oxygen"/>
      <p:regular r:id="rId22"/>
      <p:bold r:id="rId23"/>
    </p:embeddedFont>
    <p:embeddedFont>
      <p:font typeface="Anaheim"/>
      <p:regular r:id="rId24"/>
    </p:embeddedFont>
    <p:embeddedFont>
      <p:font typeface="Bebas Neu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xygenLight-regular.fntdata"/><Relationship Id="rId22" Type="http://schemas.openxmlformats.org/officeDocument/2006/relationships/font" Target="fonts/Oxygen-regular.fntdata"/><Relationship Id="rId21" Type="http://schemas.openxmlformats.org/officeDocument/2006/relationships/font" Target="fonts/OxygenLight-bold.fntdata"/><Relationship Id="rId24" Type="http://schemas.openxmlformats.org/officeDocument/2006/relationships/font" Target="fonts/Anaheim-regular.fntdata"/><Relationship Id="rId23" Type="http://schemas.openxmlformats.org/officeDocument/2006/relationships/font" Target="fonts/Oxyge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oiretOne-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25f85c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25f85c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bd45809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bd45809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bd45809e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bd45809e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bd45809e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bd45809e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6c7a167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6c7a167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6c7a1670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6c7a1670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bd45809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bd45809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6c7a1670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6c7a1670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bd45809e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bd45809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bd45809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bd45809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ee34adf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ee34adf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bd45809e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bd45809e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bd45809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bd45809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bd45809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bd45809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p:nvPr>
            <p:ph type="ctrTitle"/>
          </p:nvPr>
        </p:nvSpPr>
        <p:spPr>
          <a:xfrm>
            <a:off x="4149000" y="970200"/>
            <a:ext cx="3852000" cy="24105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b="1" sz="4400">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149000" y="3380700"/>
            <a:ext cx="38520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Oxygen"/>
                <a:ea typeface="Oxygen"/>
                <a:cs typeface="Oxygen"/>
                <a:sym typeface="Oxygen"/>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p:nvPr>
            <p:ph type="title"/>
          </p:nvPr>
        </p:nvSpPr>
        <p:spPr>
          <a:xfrm>
            <a:off x="7200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2" type="title"/>
          </p:nvPr>
        </p:nvSpPr>
        <p:spPr>
          <a:xfrm>
            <a:off x="7200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7200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6" name="Google Shape;56;p13"/>
          <p:cNvSpPr txBox="1"/>
          <p:nvPr>
            <p:ph idx="3" type="title"/>
          </p:nvPr>
        </p:nvSpPr>
        <p:spPr>
          <a:xfrm>
            <a:off x="34038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4" type="title"/>
          </p:nvPr>
        </p:nvSpPr>
        <p:spPr>
          <a:xfrm>
            <a:off x="34038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34038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idx="6" type="title"/>
          </p:nvPr>
        </p:nvSpPr>
        <p:spPr>
          <a:xfrm>
            <a:off x="60876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7" type="title"/>
          </p:nvPr>
        </p:nvSpPr>
        <p:spPr>
          <a:xfrm>
            <a:off x="60876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8" type="subTitle"/>
          </p:nvPr>
        </p:nvSpPr>
        <p:spPr>
          <a:xfrm>
            <a:off x="60876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2" name="Google Shape;62;p13"/>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b="0" l="0" r="0" t="0"/>
          <a:stretch/>
        </p:blipFill>
        <p:spPr>
          <a:xfrm>
            <a:off x="0" y="0"/>
            <a:ext cx="9144000" cy="5143489"/>
          </a:xfrm>
          <a:prstGeom prst="rect">
            <a:avLst/>
          </a:prstGeom>
          <a:noFill/>
          <a:ln>
            <a:noFill/>
          </a:ln>
        </p:spPr>
      </p:pic>
      <p:sp>
        <p:nvSpPr>
          <p:cNvPr id="65" name="Google Shape;65;p14"/>
          <p:cNvSpPr txBox="1"/>
          <p:nvPr>
            <p:ph type="title"/>
          </p:nvPr>
        </p:nvSpPr>
        <p:spPr>
          <a:xfrm>
            <a:off x="720000" y="685600"/>
            <a:ext cx="4211100" cy="340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sz="4100">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6"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p:nvPr>
            <p:ph idx="1" type="subTitle"/>
          </p:nvPr>
        </p:nvSpPr>
        <p:spPr>
          <a:xfrm>
            <a:off x="720000" y="1452575"/>
            <a:ext cx="4461600" cy="284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p:txBody>
      </p:sp>
      <p:sp>
        <p:nvSpPr>
          <p:cNvPr id="69" name="Google Shape;6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p:nvPr>
            <p:ph type="title"/>
          </p:nvPr>
        </p:nvSpPr>
        <p:spPr>
          <a:xfrm>
            <a:off x="2290025" y="33534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 name="Google Shape;73;p16"/>
          <p:cNvSpPr txBox="1"/>
          <p:nvPr>
            <p:ph idx="1" type="subTitle"/>
          </p:nvPr>
        </p:nvSpPr>
        <p:spPr>
          <a:xfrm>
            <a:off x="1454700" y="2052475"/>
            <a:ext cx="6234600" cy="12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74"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p:nvPr>
            <p:ph idx="1" type="subTitle"/>
          </p:nvPr>
        </p:nvSpPr>
        <p:spPr>
          <a:xfrm>
            <a:off x="10579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idx="2" type="subTitle"/>
          </p:nvPr>
        </p:nvSpPr>
        <p:spPr>
          <a:xfrm>
            <a:off x="52758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7"/>
          <p:cNvSpPr txBox="1"/>
          <p:nvPr>
            <p:ph idx="3" type="subTitle"/>
          </p:nvPr>
        </p:nvSpPr>
        <p:spPr>
          <a:xfrm>
            <a:off x="105780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0" name="Google Shape;80;p17"/>
          <p:cNvSpPr txBox="1"/>
          <p:nvPr>
            <p:ph idx="4" type="subTitle"/>
          </p:nvPr>
        </p:nvSpPr>
        <p:spPr>
          <a:xfrm>
            <a:off x="527585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8"/>
          <p:cNvSpPr txBox="1"/>
          <p:nvPr>
            <p:ph idx="2" type="title"/>
          </p:nvPr>
        </p:nvSpPr>
        <p:spPr>
          <a:xfrm>
            <a:off x="7200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 name="Google Shape;85;p18"/>
          <p:cNvSpPr txBox="1"/>
          <p:nvPr>
            <p:ph idx="1" type="subTitle"/>
          </p:nvPr>
        </p:nvSpPr>
        <p:spPr>
          <a:xfrm>
            <a:off x="7200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8"/>
          <p:cNvSpPr txBox="1"/>
          <p:nvPr>
            <p:ph idx="3" type="title"/>
          </p:nvPr>
        </p:nvSpPr>
        <p:spPr>
          <a:xfrm>
            <a:off x="34038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18"/>
          <p:cNvSpPr txBox="1"/>
          <p:nvPr>
            <p:ph idx="4" type="subTitle"/>
          </p:nvPr>
        </p:nvSpPr>
        <p:spPr>
          <a:xfrm>
            <a:off x="34038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8"/>
          <p:cNvSpPr txBox="1"/>
          <p:nvPr>
            <p:ph idx="5" type="title"/>
          </p:nvPr>
        </p:nvSpPr>
        <p:spPr>
          <a:xfrm>
            <a:off x="60876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18"/>
          <p:cNvSpPr txBox="1"/>
          <p:nvPr>
            <p:ph idx="6" type="subTitle"/>
          </p:nvPr>
        </p:nvSpPr>
        <p:spPr>
          <a:xfrm>
            <a:off x="60876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Google Shape;9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9"/>
          <p:cNvSpPr txBox="1"/>
          <p:nvPr>
            <p:ph idx="2" type="title"/>
          </p:nvPr>
        </p:nvSpPr>
        <p:spPr>
          <a:xfrm>
            <a:off x="1811453"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 name="Google Shape;94;p19"/>
          <p:cNvSpPr txBox="1"/>
          <p:nvPr>
            <p:ph idx="1" type="subTitle"/>
          </p:nvPr>
        </p:nvSpPr>
        <p:spPr>
          <a:xfrm>
            <a:off x="1811453" y="1851750"/>
            <a:ext cx="2480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9"/>
          <p:cNvSpPr txBox="1"/>
          <p:nvPr>
            <p:ph idx="3" type="title"/>
          </p:nvPr>
        </p:nvSpPr>
        <p:spPr>
          <a:xfrm>
            <a:off x="5749500"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 name="Google Shape;96;p19"/>
          <p:cNvSpPr txBox="1"/>
          <p:nvPr>
            <p:ph idx="4" type="subTitle"/>
          </p:nvPr>
        </p:nvSpPr>
        <p:spPr>
          <a:xfrm>
            <a:off x="5749500" y="1851752"/>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 name="Google Shape;97;p19"/>
          <p:cNvSpPr txBox="1"/>
          <p:nvPr>
            <p:ph idx="5" type="title"/>
          </p:nvPr>
        </p:nvSpPr>
        <p:spPr>
          <a:xfrm>
            <a:off x="1811450" y="30916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8" name="Google Shape;98;p19"/>
          <p:cNvSpPr txBox="1"/>
          <p:nvPr>
            <p:ph idx="6" type="subTitle"/>
          </p:nvPr>
        </p:nvSpPr>
        <p:spPr>
          <a:xfrm>
            <a:off x="181145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9"/>
          <p:cNvSpPr txBox="1"/>
          <p:nvPr>
            <p:ph idx="7" type="title"/>
          </p:nvPr>
        </p:nvSpPr>
        <p:spPr>
          <a:xfrm>
            <a:off x="5749500" y="3091623"/>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19"/>
          <p:cNvSpPr txBox="1"/>
          <p:nvPr>
            <p:ph idx="8" type="subTitle"/>
          </p:nvPr>
        </p:nvSpPr>
        <p:spPr>
          <a:xfrm>
            <a:off x="574950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l="0" r="0" t="0"/>
          <a:stretch/>
        </p:blipFill>
        <p:spPr>
          <a:xfrm>
            <a:off x="0" y="0"/>
            <a:ext cx="9143999" cy="5143502"/>
          </a:xfrm>
          <a:prstGeom prst="rect">
            <a:avLst/>
          </a:prstGeom>
          <a:noFill/>
          <a:ln>
            <a:noFill/>
          </a:ln>
        </p:spPr>
      </p:pic>
      <p:sp>
        <p:nvSpPr>
          <p:cNvPr id="103" name="Google Shape;10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title"/>
          </p:nvPr>
        </p:nvSpPr>
        <p:spPr>
          <a:xfrm>
            <a:off x="7885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0"/>
          <p:cNvSpPr txBox="1"/>
          <p:nvPr>
            <p:ph idx="1" type="subTitle"/>
          </p:nvPr>
        </p:nvSpPr>
        <p:spPr>
          <a:xfrm>
            <a:off x="720013"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0"/>
          <p:cNvSpPr txBox="1"/>
          <p:nvPr>
            <p:ph idx="3" type="title"/>
          </p:nvPr>
        </p:nvSpPr>
        <p:spPr>
          <a:xfrm>
            <a:off x="34192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0"/>
          <p:cNvSpPr txBox="1"/>
          <p:nvPr>
            <p:ph idx="4" type="subTitle"/>
          </p:nvPr>
        </p:nvSpPr>
        <p:spPr>
          <a:xfrm>
            <a:off x="3331962" y="2193175"/>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0"/>
          <p:cNvSpPr txBox="1"/>
          <p:nvPr>
            <p:ph idx="5" type="title"/>
          </p:nvPr>
        </p:nvSpPr>
        <p:spPr>
          <a:xfrm>
            <a:off x="7885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0"/>
          <p:cNvSpPr txBox="1"/>
          <p:nvPr>
            <p:ph idx="6" type="subTitle"/>
          </p:nvPr>
        </p:nvSpPr>
        <p:spPr>
          <a:xfrm>
            <a:off x="720000"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0"/>
          <p:cNvSpPr txBox="1"/>
          <p:nvPr>
            <p:ph idx="7" type="title"/>
          </p:nvPr>
        </p:nvSpPr>
        <p:spPr>
          <a:xfrm>
            <a:off x="34192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0"/>
          <p:cNvSpPr txBox="1"/>
          <p:nvPr>
            <p:ph idx="8" type="subTitle"/>
          </p:nvPr>
        </p:nvSpPr>
        <p:spPr>
          <a:xfrm>
            <a:off x="3331950" y="4061350"/>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0"/>
          <p:cNvSpPr txBox="1"/>
          <p:nvPr>
            <p:ph idx="9" type="title"/>
          </p:nvPr>
        </p:nvSpPr>
        <p:spPr>
          <a:xfrm>
            <a:off x="6049924"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20"/>
          <p:cNvSpPr txBox="1"/>
          <p:nvPr>
            <p:ph idx="13" type="subTitle"/>
          </p:nvPr>
        </p:nvSpPr>
        <p:spPr>
          <a:xfrm>
            <a:off x="5981387"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0"/>
          <p:cNvSpPr txBox="1"/>
          <p:nvPr>
            <p:ph idx="14" type="title"/>
          </p:nvPr>
        </p:nvSpPr>
        <p:spPr>
          <a:xfrm>
            <a:off x="6049924"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0"/>
          <p:cNvSpPr txBox="1"/>
          <p:nvPr>
            <p:ph idx="15" type="subTitle"/>
          </p:nvPr>
        </p:nvSpPr>
        <p:spPr>
          <a:xfrm>
            <a:off x="5981374"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p:nvPr>
            <p:ph type="title"/>
          </p:nvPr>
        </p:nvSpPr>
        <p:spPr>
          <a:xfrm>
            <a:off x="5139007" y="2342625"/>
            <a:ext cx="3285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1"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138900" y="1106175"/>
            <a:ext cx="3285000" cy="1265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5139001" y="3323950"/>
            <a:ext cx="3285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e text 3">
  <p:cSld name="CUSTOM_2">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9" name="Google Shape;11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p:nvPr>
            <p:ph idx="1" type="subTitle"/>
          </p:nvPr>
        </p:nvSpPr>
        <p:spPr>
          <a:xfrm>
            <a:off x="4281625" y="2006750"/>
            <a:ext cx="2659800" cy="19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3"/>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25"/>
          <p:cNvSpPr txBox="1"/>
          <p:nvPr>
            <p:ph hasCustomPrompt="1" type="title"/>
          </p:nvPr>
        </p:nvSpPr>
        <p:spPr>
          <a:xfrm>
            <a:off x="1284000" y="540000"/>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4" name="Google Shape;134;p25"/>
          <p:cNvSpPr txBox="1"/>
          <p:nvPr>
            <p:ph idx="1" type="subTitle"/>
          </p:nvPr>
        </p:nvSpPr>
        <p:spPr>
          <a:xfrm>
            <a:off x="1284000" y="1246025"/>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 name="Google Shape;135;p25"/>
          <p:cNvSpPr txBox="1"/>
          <p:nvPr>
            <p:ph hasCustomPrompt="1" idx="2" type="title"/>
          </p:nvPr>
        </p:nvSpPr>
        <p:spPr>
          <a:xfrm>
            <a:off x="1284000" y="199613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6" name="Google Shape;136;p25"/>
          <p:cNvSpPr txBox="1"/>
          <p:nvPr>
            <p:ph idx="3" type="subTitle"/>
          </p:nvPr>
        </p:nvSpPr>
        <p:spPr>
          <a:xfrm>
            <a:off x="1284000" y="270216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25"/>
          <p:cNvSpPr txBox="1"/>
          <p:nvPr>
            <p:ph hasCustomPrompt="1" idx="4" type="title"/>
          </p:nvPr>
        </p:nvSpPr>
        <p:spPr>
          <a:xfrm>
            <a:off x="1284000" y="345228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8" name="Google Shape;138;p25"/>
          <p:cNvSpPr txBox="1"/>
          <p:nvPr>
            <p:ph idx="5" type="subTitle"/>
          </p:nvPr>
        </p:nvSpPr>
        <p:spPr>
          <a:xfrm>
            <a:off x="1284000" y="415831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p:nvPr>
            <p:ph type="title"/>
          </p:nvPr>
        </p:nvSpPr>
        <p:spPr>
          <a:xfrm>
            <a:off x="720107" y="2342625"/>
            <a:ext cx="328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26"/>
          <p:cNvSpPr txBox="1"/>
          <p:nvPr>
            <p:ph hasCustomPrompt="1" idx="2" type="title"/>
          </p:nvPr>
        </p:nvSpPr>
        <p:spPr>
          <a:xfrm>
            <a:off x="720000" y="1106175"/>
            <a:ext cx="3285000" cy="1265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3" name="Google Shape;143;p26"/>
          <p:cNvSpPr txBox="1"/>
          <p:nvPr>
            <p:ph idx="1" type="subTitle"/>
          </p:nvPr>
        </p:nvSpPr>
        <p:spPr>
          <a:xfrm>
            <a:off x="720101" y="3323950"/>
            <a:ext cx="32850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p:nvPr>
            <p:ph type="title"/>
          </p:nvPr>
        </p:nvSpPr>
        <p:spPr>
          <a:xfrm>
            <a:off x="2929500" y="2342625"/>
            <a:ext cx="328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27"/>
          <p:cNvSpPr txBox="1"/>
          <p:nvPr>
            <p:ph hasCustomPrompt="1" idx="2" type="title"/>
          </p:nvPr>
        </p:nvSpPr>
        <p:spPr>
          <a:xfrm>
            <a:off x="2929500" y="1106175"/>
            <a:ext cx="3285000" cy="126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8" name="Google Shape;148;p27"/>
          <p:cNvSpPr txBox="1"/>
          <p:nvPr>
            <p:ph idx="1" type="subTitle"/>
          </p:nvPr>
        </p:nvSpPr>
        <p:spPr>
          <a:xfrm>
            <a:off x="2929500" y="3323950"/>
            <a:ext cx="328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p:nvPr>
            <p:ph type="ctrTitle"/>
          </p:nvPr>
        </p:nvSpPr>
        <p:spPr>
          <a:xfrm>
            <a:off x="4096775" y="540100"/>
            <a:ext cx="4325700" cy="98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28"/>
          <p:cNvSpPr txBox="1"/>
          <p:nvPr>
            <p:ph idx="1" type="subTitle"/>
          </p:nvPr>
        </p:nvSpPr>
        <p:spPr>
          <a:xfrm>
            <a:off x="4096775" y="1524100"/>
            <a:ext cx="4325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3" name="Google Shape;153;p28"/>
          <p:cNvSpPr txBox="1"/>
          <p:nvPr/>
        </p:nvSpPr>
        <p:spPr>
          <a:xfrm>
            <a:off x="4409075" y="3137600"/>
            <a:ext cx="37011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val="tx"/>
                    </a:ext>
                  </a:extLst>
                </a:hlinkClick>
              </a:rPr>
              <a:t> </a:t>
            </a:r>
            <a:r>
              <a:rPr lang="en" u="sng">
                <a:solidFill>
                  <a:schemeClr val="lt2"/>
                </a:solidFill>
                <a:latin typeface="Oxygen"/>
                <a:ea typeface="Oxygen"/>
                <a:cs typeface="Oxygen"/>
                <a:sym typeface="Oxygen"/>
                <a:hlinkClick r:id="rId6">
                  <a:extLst>
                    <a:ext uri="{A12FA001-AC4F-418D-AE19-62706E023703}">
                      <ahyp:hlinkCl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3">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Oxygen"/>
              <a:buChar char="●"/>
              <a:defRPr sz="1400">
                <a:latin typeface="Oxygen"/>
                <a:ea typeface="Oxygen"/>
                <a:cs typeface="Oxygen"/>
                <a:sym typeface="Oxygen"/>
              </a:defRPr>
            </a:lvl1pPr>
            <a:lvl2pPr indent="-317500" lvl="1" marL="914400" rtl="0">
              <a:lnSpc>
                <a:spcPct val="115000"/>
              </a:lnSpc>
              <a:spcBef>
                <a:spcPts val="1600"/>
              </a:spcBef>
              <a:spcAft>
                <a:spcPts val="0"/>
              </a:spcAft>
              <a:buSzPts val="1400"/>
              <a:buFont typeface="Oxygen"/>
              <a:buChar char="○"/>
              <a:defRPr>
                <a:latin typeface="Oxygen"/>
                <a:ea typeface="Oxygen"/>
                <a:cs typeface="Oxygen"/>
                <a:sym typeface="Oxygen"/>
              </a:defRPr>
            </a:lvl2pPr>
            <a:lvl3pPr indent="-317500" lvl="2" marL="1371600" rtl="0">
              <a:lnSpc>
                <a:spcPct val="115000"/>
              </a:lnSpc>
              <a:spcBef>
                <a:spcPts val="1600"/>
              </a:spcBef>
              <a:spcAft>
                <a:spcPts val="0"/>
              </a:spcAft>
              <a:buSzPts val="1400"/>
              <a:buFont typeface="Oxygen"/>
              <a:buChar char="■"/>
              <a:defRPr>
                <a:latin typeface="Oxygen"/>
                <a:ea typeface="Oxygen"/>
                <a:cs typeface="Oxygen"/>
                <a:sym typeface="Oxygen"/>
              </a:defRPr>
            </a:lvl3pPr>
            <a:lvl4pPr indent="-317500" lvl="3" marL="1828800" rtl="0">
              <a:lnSpc>
                <a:spcPct val="115000"/>
              </a:lnSpc>
              <a:spcBef>
                <a:spcPts val="1600"/>
              </a:spcBef>
              <a:spcAft>
                <a:spcPts val="0"/>
              </a:spcAft>
              <a:buSzPts val="1400"/>
              <a:buFont typeface="Oxygen"/>
              <a:buChar char="●"/>
              <a:defRPr>
                <a:latin typeface="Oxygen"/>
                <a:ea typeface="Oxygen"/>
                <a:cs typeface="Oxygen"/>
                <a:sym typeface="Oxygen"/>
              </a:defRPr>
            </a:lvl4pPr>
            <a:lvl5pPr indent="-317500" lvl="4" marL="2286000" rtl="0">
              <a:lnSpc>
                <a:spcPct val="115000"/>
              </a:lnSpc>
              <a:spcBef>
                <a:spcPts val="1600"/>
              </a:spcBef>
              <a:spcAft>
                <a:spcPts val="0"/>
              </a:spcAft>
              <a:buSzPts val="1400"/>
              <a:buFont typeface="Oxygen"/>
              <a:buChar char="○"/>
              <a:defRPr>
                <a:latin typeface="Oxygen"/>
                <a:ea typeface="Oxygen"/>
                <a:cs typeface="Oxygen"/>
                <a:sym typeface="Oxygen"/>
              </a:defRPr>
            </a:lvl5pPr>
            <a:lvl6pPr indent="-317500" lvl="5" marL="2743200" rtl="0">
              <a:lnSpc>
                <a:spcPct val="115000"/>
              </a:lnSpc>
              <a:spcBef>
                <a:spcPts val="1600"/>
              </a:spcBef>
              <a:spcAft>
                <a:spcPts val="0"/>
              </a:spcAft>
              <a:buSzPts val="1400"/>
              <a:buFont typeface="Oxygen"/>
              <a:buChar char="■"/>
              <a:defRPr>
                <a:latin typeface="Oxygen"/>
                <a:ea typeface="Oxygen"/>
                <a:cs typeface="Oxygen"/>
                <a:sym typeface="Oxygen"/>
              </a:defRPr>
            </a:lvl6pPr>
            <a:lvl7pPr indent="-317500" lvl="6" marL="3200400" rtl="0">
              <a:lnSpc>
                <a:spcPct val="115000"/>
              </a:lnSpc>
              <a:spcBef>
                <a:spcPts val="1600"/>
              </a:spcBef>
              <a:spcAft>
                <a:spcPts val="0"/>
              </a:spcAft>
              <a:buSzPts val="1400"/>
              <a:buFont typeface="Oxygen"/>
              <a:buChar char="●"/>
              <a:defRPr>
                <a:latin typeface="Oxygen"/>
                <a:ea typeface="Oxygen"/>
                <a:cs typeface="Oxygen"/>
                <a:sym typeface="Oxygen"/>
              </a:defRPr>
            </a:lvl7pPr>
            <a:lvl8pPr indent="-317500" lvl="7" marL="3657600" rtl="0">
              <a:lnSpc>
                <a:spcPct val="115000"/>
              </a:lnSpc>
              <a:spcBef>
                <a:spcPts val="1600"/>
              </a:spcBef>
              <a:spcAft>
                <a:spcPts val="0"/>
              </a:spcAft>
              <a:buSzPts val="1400"/>
              <a:buFont typeface="Oxygen"/>
              <a:buChar char="○"/>
              <a:defRPr>
                <a:latin typeface="Oxygen"/>
                <a:ea typeface="Oxygen"/>
                <a:cs typeface="Oxygen"/>
                <a:sym typeface="Oxygen"/>
              </a:defRPr>
            </a:lvl8pPr>
            <a:lvl9pPr indent="-317500" lvl="8" marL="4114800" rtl="0">
              <a:lnSpc>
                <a:spcPct val="115000"/>
              </a:lnSpc>
              <a:spcBef>
                <a:spcPts val="1600"/>
              </a:spcBef>
              <a:spcAft>
                <a:spcPts val="1600"/>
              </a:spcAft>
              <a:buSzPts val="1400"/>
              <a:buFont typeface="Oxygen"/>
              <a:buChar char="■"/>
              <a:defRPr>
                <a:latin typeface="Oxygen"/>
                <a:ea typeface="Oxygen"/>
                <a:cs typeface="Oxygen"/>
                <a:sym typeface="Oxyge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157"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idx="1" type="subTitle"/>
          </p:nvPr>
        </p:nvSpPr>
        <p:spPr>
          <a:xfrm>
            <a:off x="703800" y="2491350"/>
            <a:ext cx="34941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4" name="Google Shape;24;p5"/>
          <p:cNvSpPr txBox="1"/>
          <p:nvPr>
            <p:ph idx="2" type="subTitle"/>
          </p:nvPr>
        </p:nvSpPr>
        <p:spPr>
          <a:xfrm>
            <a:off x="4913600" y="2491350"/>
            <a:ext cx="3510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5" name="Google Shape;25;p5"/>
          <p:cNvSpPr txBox="1"/>
          <p:nvPr>
            <p:ph idx="3" type="subTitle"/>
          </p:nvPr>
        </p:nvSpPr>
        <p:spPr>
          <a:xfrm>
            <a:off x="703800" y="3001175"/>
            <a:ext cx="34941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 name="Google Shape;26;p5"/>
          <p:cNvSpPr txBox="1"/>
          <p:nvPr>
            <p:ph idx="4" type="subTitle"/>
          </p:nvPr>
        </p:nvSpPr>
        <p:spPr>
          <a:xfrm>
            <a:off x="4913600" y="3001175"/>
            <a:ext cx="3510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0" r="0" t="0"/>
          <a:stretch/>
        </p:blipFill>
        <p:spPr>
          <a:xfrm>
            <a:off x="0" y="0"/>
            <a:ext cx="9144010" cy="5143500"/>
          </a:xfrm>
          <a:prstGeom prst="rect">
            <a:avLst/>
          </a:prstGeom>
          <a:noFill/>
          <a:ln>
            <a:noFill/>
          </a:ln>
        </p:spPr>
      </p:pic>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p:nvPr>
            <p:ph type="title"/>
          </p:nvPr>
        </p:nvSpPr>
        <p:spPr>
          <a:xfrm>
            <a:off x="2433000" y="1371169"/>
            <a:ext cx="4278000" cy="86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 type="subTitle"/>
          </p:nvPr>
        </p:nvSpPr>
        <p:spPr>
          <a:xfrm>
            <a:off x="2433000" y="2441425"/>
            <a:ext cx="42780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p:nvPr>
            <p:ph type="title"/>
          </p:nvPr>
        </p:nvSpPr>
        <p:spPr>
          <a:xfrm>
            <a:off x="1388100" y="1693050"/>
            <a:ext cx="6367800" cy="175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p:nvPr>
            <p:ph type="title"/>
          </p:nvPr>
        </p:nvSpPr>
        <p:spPr>
          <a:xfrm>
            <a:off x="2433000" y="1330038"/>
            <a:ext cx="4278000" cy="16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8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idx="1" type="subTitle"/>
          </p:nvPr>
        </p:nvSpPr>
        <p:spPr>
          <a:xfrm>
            <a:off x="2775600" y="3100075"/>
            <a:ext cx="3592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b="10" l="56623" r="0" t="0"/>
          <a:stretch/>
        </p:blipFill>
        <p:spPr>
          <a:xfrm>
            <a:off x="5177825" y="0"/>
            <a:ext cx="3966179" cy="5143502"/>
          </a:xfrm>
          <a:prstGeom prst="rect">
            <a:avLst/>
          </a:prstGeom>
          <a:noFill/>
          <a:ln>
            <a:noFill/>
          </a:ln>
        </p:spPr>
      </p:pic>
      <p:sp>
        <p:nvSpPr>
          <p:cNvPr id="44" name="Google Shape;44;p10"/>
          <p:cNvSpPr txBox="1"/>
          <p:nvPr>
            <p:ph type="title"/>
          </p:nvPr>
        </p:nvSpPr>
        <p:spPr>
          <a:xfrm>
            <a:off x="4781550" y="1416450"/>
            <a:ext cx="3642600" cy="186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0"/>
          <p:cNvSpPr txBox="1"/>
          <p:nvPr>
            <p:ph idx="1" type="subTitle"/>
          </p:nvPr>
        </p:nvSpPr>
        <p:spPr>
          <a:xfrm>
            <a:off x="5452800" y="3276450"/>
            <a:ext cx="2971200" cy="1031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indent="-317500" lvl="1" marL="914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indent="-317500" lvl="2" marL="1371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indent="-317500" lvl="3" marL="18288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indent="-317500" lvl="4" marL="22860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indent="-317500" lvl="5" marL="27432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indent="-317500" lvl="6" marL="3200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indent="-317500" lvl="7" marL="3657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indent="-317500" lvl="8" marL="41148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hyperlink" Target="https://www.researchgate.net/publication/312346186_PENERAPAN_ALGORITMA_WELCH_POWELL_DENGAN_PEWARNAAN_GRAPH_PADA_PENJADWALAN_MATA_PELAJARAN_SM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ctrTitle"/>
          </p:nvPr>
        </p:nvSpPr>
        <p:spPr>
          <a:xfrm>
            <a:off x="2730925" y="970200"/>
            <a:ext cx="5270100" cy="241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Graph Coloring dengan Algoritma Welch-Powell</a:t>
            </a:r>
            <a:endParaRPr>
              <a:solidFill>
                <a:schemeClr val="accent1"/>
              </a:solidFill>
            </a:endParaRPr>
          </a:p>
        </p:txBody>
      </p:sp>
      <p:sp>
        <p:nvSpPr>
          <p:cNvPr id="164" name="Google Shape;164;p32"/>
          <p:cNvSpPr txBox="1"/>
          <p:nvPr>
            <p:ph idx="1" type="subTitle"/>
          </p:nvPr>
        </p:nvSpPr>
        <p:spPr>
          <a:xfrm>
            <a:off x="2912425" y="3533100"/>
            <a:ext cx="5088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Kelompok 9</a:t>
            </a:r>
            <a:endParaRPr/>
          </a:p>
          <a:p>
            <a:pPr indent="0" lvl="0" marL="0" rtl="0" algn="r">
              <a:spcBef>
                <a:spcPts val="0"/>
              </a:spcBef>
              <a:spcAft>
                <a:spcPts val="0"/>
              </a:spcAft>
              <a:buNone/>
            </a:pPr>
            <a:r>
              <a:rPr lang="en"/>
              <a:t>140810200001 - Ariq Hakim Ruswadi</a:t>
            </a:r>
            <a:endParaRPr/>
          </a:p>
          <a:p>
            <a:pPr indent="0" lvl="0" marL="0" rtl="0" algn="r">
              <a:spcBef>
                <a:spcPts val="0"/>
              </a:spcBef>
              <a:spcAft>
                <a:spcPts val="0"/>
              </a:spcAft>
              <a:buNone/>
            </a:pPr>
            <a:r>
              <a:rPr lang="en"/>
              <a:t>140810200049 - Rafiansyah Rasyid Wikawang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Kapabilitas</a:t>
            </a:r>
            <a:endParaRPr/>
          </a:p>
        </p:txBody>
      </p:sp>
      <p:sp>
        <p:nvSpPr>
          <p:cNvPr id="224" name="Google Shape;224;p41"/>
          <p:cNvSpPr/>
          <p:nvPr/>
        </p:nvSpPr>
        <p:spPr>
          <a:xfrm rot="10800000">
            <a:off x="-10193962" y="-4404443"/>
            <a:ext cx="97828" cy="71043"/>
          </a:xfrm>
          <a:custGeom>
            <a:rect b="b" l="l" r="r" t="t"/>
            <a:pathLst>
              <a:path extrusionOk="0" h="7909" w="10891">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1"/>
          <p:cNvSpPr txBox="1"/>
          <p:nvPr>
            <p:ph idx="1" type="subTitle"/>
          </p:nvPr>
        </p:nvSpPr>
        <p:spPr>
          <a:xfrm>
            <a:off x="638600" y="1809675"/>
            <a:ext cx="34941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Input Data Guru </a:t>
            </a:r>
            <a:endParaRPr/>
          </a:p>
        </p:txBody>
      </p:sp>
      <p:sp>
        <p:nvSpPr>
          <p:cNvPr id="226" name="Google Shape;226;p41"/>
          <p:cNvSpPr txBox="1"/>
          <p:nvPr>
            <p:ph idx="2" type="subTitle"/>
          </p:nvPr>
        </p:nvSpPr>
        <p:spPr>
          <a:xfrm>
            <a:off x="4701700" y="1809675"/>
            <a:ext cx="38037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Output data Guru Beserta Kelas</a:t>
            </a:r>
            <a:endParaRPr/>
          </a:p>
        </p:txBody>
      </p:sp>
      <p:sp>
        <p:nvSpPr>
          <p:cNvPr id="227" name="Google Shape;227;p41"/>
          <p:cNvSpPr txBox="1"/>
          <p:nvPr>
            <p:ph idx="4" type="subTitle"/>
          </p:nvPr>
        </p:nvSpPr>
        <p:spPr>
          <a:xfrm>
            <a:off x="4848400" y="2319500"/>
            <a:ext cx="3510300" cy="1138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Output berupa tabel yang berisi data guru (nama dan kode mata pelajaran), hari mengajar, dan Kelas yang diajarkan</a:t>
            </a:r>
            <a:endParaRPr/>
          </a:p>
        </p:txBody>
      </p:sp>
      <p:sp>
        <p:nvSpPr>
          <p:cNvPr id="228" name="Google Shape;228;p41"/>
          <p:cNvSpPr txBox="1"/>
          <p:nvPr>
            <p:ph idx="3" type="subTitle"/>
          </p:nvPr>
        </p:nvSpPr>
        <p:spPr>
          <a:xfrm>
            <a:off x="638600" y="2319500"/>
            <a:ext cx="3494100" cy="93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Input berupa Nama, Kode Mata Pelajaran, dan hari mengajar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Structure</a:t>
            </a:r>
            <a:endParaRPr/>
          </a:p>
        </p:txBody>
      </p:sp>
      <p:sp>
        <p:nvSpPr>
          <p:cNvPr id="234" name="Google Shape;234;p42"/>
          <p:cNvSpPr txBox="1"/>
          <p:nvPr>
            <p:ph idx="3" type="title"/>
          </p:nvPr>
        </p:nvSpPr>
        <p:spPr>
          <a:xfrm>
            <a:off x="571288" y="30151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 Guru</a:t>
            </a:r>
            <a:endParaRPr/>
          </a:p>
        </p:txBody>
      </p:sp>
      <p:sp>
        <p:nvSpPr>
          <p:cNvPr id="235" name="Google Shape;235;p42"/>
          <p:cNvSpPr txBox="1"/>
          <p:nvPr>
            <p:ph idx="5" type="subTitle"/>
          </p:nvPr>
        </p:nvSpPr>
        <p:spPr>
          <a:xfrm>
            <a:off x="571275" y="3387810"/>
            <a:ext cx="2336400" cy="87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Berisi Kode dan Nama guru yang mengajar</a:t>
            </a:r>
            <a:endParaRPr/>
          </a:p>
        </p:txBody>
      </p:sp>
      <p:sp>
        <p:nvSpPr>
          <p:cNvPr id="236" name="Google Shape;236;p42"/>
          <p:cNvSpPr txBox="1"/>
          <p:nvPr>
            <p:ph idx="6" type="title"/>
          </p:nvPr>
        </p:nvSpPr>
        <p:spPr>
          <a:xfrm>
            <a:off x="6087600" y="3039263"/>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 Node</a:t>
            </a:r>
            <a:endParaRPr/>
          </a:p>
        </p:txBody>
      </p:sp>
      <p:sp>
        <p:nvSpPr>
          <p:cNvPr id="237" name="Google Shape;237;p42"/>
          <p:cNvSpPr txBox="1"/>
          <p:nvPr>
            <p:ph idx="8" type="subTitle"/>
          </p:nvPr>
        </p:nvSpPr>
        <p:spPr>
          <a:xfrm>
            <a:off x="6087600" y="3411921"/>
            <a:ext cx="2336400" cy="122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Berisi Data Guru, Status Guru, edge (tetangga), next, dan totaledge (jumlah tetangga);</a:t>
            </a:r>
            <a:endParaRPr/>
          </a:p>
        </p:txBody>
      </p:sp>
      <p:sp>
        <p:nvSpPr>
          <p:cNvPr id="238" name="Google Shape;238;p42"/>
          <p:cNvSpPr txBox="1"/>
          <p:nvPr>
            <p:ph idx="3" type="title"/>
          </p:nvPr>
        </p:nvSpPr>
        <p:spPr>
          <a:xfrm>
            <a:off x="3403800" y="30151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 Status</a:t>
            </a:r>
            <a:endParaRPr/>
          </a:p>
        </p:txBody>
      </p:sp>
      <p:sp>
        <p:nvSpPr>
          <p:cNvPr id="239" name="Google Shape;239;p42"/>
          <p:cNvSpPr txBox="1"/>
          <p:nvPr>
            <p:ph idx="5" type="subTitle"/>
          </p:nvPr>
        </p:nvSpPr>
        <p:spPr>
          <a:xfrm>
            <a:off x="3403800" y="3387800"/>
            <a:ext cx="2336400" cy="141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Berisi jadwal  (hari mengajar senin - jumat), kelas, dan colored (sebagai penanda</a:t>
            </a:r>
            <a:endParaRPr/>
          </a:p>
        </p:txBody>
      </p:sp>
      <p:pic>
        <p:nvPicPr>
          <p:cNvPr id="240" name="Google Shape;240;p42"/>
          <p:cNvPicPr preferRelativeResize="0"/>
          <p:nvPr/>
        </p:nvPicPr>
        <p:blipFill>
          <a:blip r:embed="rId3">
            <a:alphaModFix/>
          </a:blip>
          <a:stretch>
            <a:fillRect/>
          </a:stretch>
        </p:blipFill>
        <p:spPr>
          <a:xfrm>
            <a:off x="545313" y="1495699"/>
            <a:ext cx="2388325" cy="1414125"/>
          </a:xfrm>
          <a:prstGeom prst="rect">
            <a:avLst/>
          </a:prstGeom>
          <a:noFill/>
          <a:ln>
            <a:noFill/>
          </a:ln>
        </p:spPr>
      </p:pic>
      <p:pic>
        <p:nvPicPr>
          <p:cNvPr id="241" name="Google Shape;241;p42"/>
          <p:cNvPicPr preferRelativeResize="0"/>
          <p:nvPr/>
        </p:nvPicPr>
        <p:blipFill>
          <a:blip r:embed="rId4">
            <a:alphaModFix/>
          </a:blip>
          <a:stretch>
            <a:fillRect/>
          </a:stretch>
        </p:blipFill>
        <p:spPr>
          <a:xfrm>
            <a:off x="3504487" y="1495700"/>
            <a:ext cx="2135036" cy="1414125"/>
          </a:xfrm>
          <a:prstGeom prst="rect">
            <a:avLst/>
          </a:prstGeom>
          <a:noFill/>
          <a:ln>
            <a:noFill/>
          </a:ln>
        </p:spPr>
      </p:pic>
      <p:pic>
        <p:nvPicPr>
          <p:cNvPr id="242" name="Google Shape;242;p42"/>
          <p:cNvPicPr preferRelativeResize="0"/>
          <p:nvPr/>
        </p:nvPicPr>
        <p:blipFill>
          <a:blip r:embed="rId5">
            <a:alphaModFix/>
          </a:blip>
          <a:stretch>
            <a:fillRect/>
          </a:stretch>
        </p:blipFill>
        <p:spPr>
          <a:xfrm>
            <a:off x="6430725" y="1379250"/>
            <a:ext cx="1798325" cy="168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Structure</a:t>
            </a:r>
            <a:endParaRPr/>
          </a:p>
        </p:txBody>
      </p:sp>
      <p:sp>
        <p:nvSpPr>
          <p:cNvPr id="248" name="Google Shape;248;p43"/>
          <p:cNvSpPr txBox="1"/>
          <p:nvPr>
            <p:ph idx="3" type="title"/>
          </p:nvPr>
        </p:nvSpPr>
        <p:spPr>
          <a:xfrm>
            <a:off x="1442200" y="30151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 jadwal</a:t>
            </a:r>
            <a:endParaRPr/>
          </a:p>
        </p:txBody>
      </p:sp>
      <p:sp>
        <p:nvSpPr>
          <p:cNvPr id="249" name="Google Shape;249;p43"/>
          <p:cNvSpPr txBox="1"/>
          <p:nvPr>
            <p:ph idx="5" type="subTitle"/>
          </p:nvPr>
        </p:nvSpPr>
        <p:spPr>
          <a:xfrm>
            <a:off x="1442200" y="3387810"/>
            <a:ext cx="2336400" cy="87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List Hari mengajar dan guru yang mengajar pada hari tersebut</a:t>
            </a:r>
            <a:endParaRPr/>
          </a:p>
        </p:txBody>
      </p:sp>
      <p:sp>
        <p:nvSpPr>
          <p:cNvPr id="250" name="Google Shape;250;p43"/>
          <p:cNvSpPr txBox="1"/>
          <p:nvPr>
            <p:ph idx="6" type="title"/>
          </p:nvPr>
        </p:nvSpPr>
        <p:spPr>
          <a:xfrm>
            <a:off x="5724825" y="30151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Struct graph</a:t>
            </a:r>
            <a:endParaRPr/>
          </a:p>
        </p:txBody>
      </p:sp>
      <p:sp>
        <p:nvSpPr>
          <p:cNvPr id="251" name="Google Shape;251;p43"/>
          <p:cNvSpPr txBox="1"/>
          <p:nvPr>
            <p:ph idx="8" type="subTitle"/>
          </p:nvPr>
        </p:nvSpPr>
        <p:spPr>
          <a:xfrm>
            <a:off x="5724825" y="3387810"/>
            <a:ext cx="2336400" cy="87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Graph masing masing guru dan edge (tetangga)</a:t>
            </a:r>
            <a:endParaRPr/>
          </a:p>
        </p:txBody>
      </p:sp>
      <p:sp>
        <p:nvSpPr>
          <p:cNvPr id="252" name="Google Shape;252;p43"/>
          <p:cNvSpPr/>
          <p:nvPr/>
        </p:nvSpPr>
        <p:spPr>
          <a:xfrm>
            <a:off x="1301375" y="1264175"/>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Senin</a:t>
            </a:r>
            <a:endParaRPr>
              <a:solidFill>
                <a:srgbClr val="F2F2F2"/>
              </a:solidFill>
            </a:endParaRPr>
          </a:p>
        </p:txBody>
      </p:sp>
      <p:sp>
        <p:nvSpPr>
          <p:cNvPr id="253" name="Google Shape;253;p43"/>
          <p:cNvSpPr/>
          <p:nvPr/>
        </p:nvSpPr>
        <p:spPr>
          <a:xfrm>
            <a:off x="1301375" y="1574075"/>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Selasa</a:t>
            </a:r>
            <a:endParaRPr>
              <a:solidFill>
                <a:srgbClr val="F2F2F2"/>
              </a:solidFill>
            </a:endParaRPr>
          </a:p>
        </p:txBody>
      </p:sp>
      <p:sp>
        <p:nvSpPr>
          <p:cNvPr id="254" name="Google Shape;254;p43"/>
          <p:cNvSpPr/>
          <p:nvPr/>
        </p:nvSpPr>
        <p:spPr>
          <a:xfrm>
            <a:off x="1301375" y="1883975"/>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Rabu</a:t>
            </a:r>
            <a:endParaRPr>
              <a:solidFill>
                <a:srgbClr val="F2F2F2"/>
              </a:solidFill>
            </a:endParaRPr>
          </a:p>
        </p:txBody>
      </p:sp>
      <p:sp>
        <p:nvSpPr>
          <p:cNvPr id="255" name="Google Shape;255;p43"/>
          <p:cNvSpPr/>
          <p:nvPr/>
        </p:nvSpPr>
        <p:spPr>
          <a:xfrm>
            <a:off x="1301375" y="2193875"/>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Kamis</a:t>
            </a:r>
            <a:endParaRPr>
              <a:solidFill>
                <a:srgbClr val="F2F2F2"/>
              </a:solidFill>
            </a:endParaRPr>
          </a:p>
        </p:txBody>
      </p:sp>
      <p:sp>
        <p:nvSpPr>
          <p:cNvPr id="256" name="Google Shape;256;p43"/>
          <p:cNvSpPr/>
          <p:nvPr/>
        </p:nvSpPr>
        <p:spPr>
          <a:xfrm>
            <a:off x="1301375" y="2503775"/>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Jumat</a:t>
            </a:r>
            <a:endParaRPr>
              <a:solidFill>
                <a:srgbClr val="F2F2F2"/>
              </a:solidFill>
            </a:endParaRPr>
          </a:p>
        </p:txBody>
      </p:sp>
      <p:sp>
        <p:nvSpPr>
          <p:cNvPr id="257" name="Google Shape;257;p43"/>
          <p:cNvSpPr/>
          <p:nvPr/>
        </p:nvSpPr>
        <p:spPr>
          <a:xfrm>
            <a:off x="2193725" y="1363325"/>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3"/>
          <p:cNvSpPr/>
          <p:nvPr/>
        </p:nvSpPr>
        <p:spPr>
          <a:xfrm>
            <a:off x="2193725" y="1673225"/>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3"/>
          <p:cNvSpPr/>
          <p:nvPr/>
        </p:nvSpPr>
        <p:spPr>
          <a:xfrm>
            <a:off x="2193725" y="1960638"/>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3"/>
          <p:cNvSpPr/>
          <p:nvPr/>
        </p:nvSpPr>
        <p:spPr>
          <a:xfrm>
            <a:off x="2193725" y="2248075"/>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3"/>
          <p:cNvSpPr/>
          <p:nvPr/>
        </p:nvSpPr>
        <p:spPr>
          <a:xfrm>
            <a:off x="2193725" y="2631600"/>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3"/>
          <p:cNvSpPr/>
          <p:nvPr/>
        </p:nvSpPr>
        <p:spPr>
          <a:xfrm>
            <a:off x="2656000" y="1264175"/>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
        <p:nvSpPr>
          <p:cNvPr id="263" name="Google Shape;263;p43"/>
          <p:cNvSpPr/>
          <p:nvPr/>
        </p:nvSpPr>
        <p:spPr>
          <a:xfrm>
            <a:off x="2656000" y="1574075"/>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
        <p:nvSpPr>
          <p:cNvPr id="264" name="Google Shape;264;p43"/>
          <p:cNvSpPr/>
          <p:nvPr/>
        </p:nvSpPr>
        <p:spPr>
          <a:xfrm>
            <a:off x="2656000" y="1883975"/>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
        <p:nvSpPr>
          <p:cNvPr id="265" name="Google Shape;265;p43"/>
          <p:cNvSpPr/>
          <p:nvPr/>
        </p:nvSpPr>
        <p:spPr>
          <a:xfrm>
            <a:off x="2656000" y="2193875"/>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
        <p:nvSpPr>
          <p:cNvPr id="266" name="Google Shape;266;p43"/>
          <p:cNvSpPr/>
          <p:nvPr/>
        </p:nvSpPr>
        <p:spPr>
          <a:xfrm>
            <a:off x="2656000" y="2480938"/>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
        <p:nvSpPr>
          <p:cNvPr id="267" name="Google Shape;267;p43"/>
          <p:cNvSpPr/>
          <p:nvPr/>
        </p:nvSpPr>
        <p:spPr>
          <a:xfrm>
            <a:off x="5654400" y="1241688"/>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a:t>
            </a:r>
            <a:endParaRPr>
              <a:solidFill>
                <a:srgbClr val="F2F2F2"/>
              </a:solidFill>
            </a:endParaRPr>
          </a:p>
        </p:txBody>
      </p:sp>
      <p:sp>
        <p:nvSpPr>
          <p:cNvPr id="268" name="Google Shape;268;p43"/>
          <p:cNvSpPr/>
          <p:nvPr/>
        </p:nvSpPr>
        <p:spPr>
          <a:xfrm>
            <a:off x="5654400" y="1551588"/>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V2</a:t>
            </a:r>
            <a:endParaRPr>
              <a:solidFill>
                <a:srgbClr val="F2F2F2"/>
              </a:solidFill>
            </a:endParaRPr>
          </a:p>
        </p:txBody>
      </p:sp>
      <p:sp>
        <p:nvSpPr>
          <p:cNvPr id="269" name="Google Shape;269;p43"/>
          <p:cNvSpPr/>
          <p:nvPr/>
        </p:nvSpPr>
        <p:spPr>
          <a:xfrm>
            <a:off x="5654400" y="1861488"/>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V3</a:t>
            </a:r>
            <a:endParaRPr>
              <a:solidFill>
                <a:srgbClr val="F2F2F2"/>
              </a:solidFill>
            </a:endParaRPr>
          </a:p>
        </p:txBody>
      </p:sp>
      <p:sp>
        <p:nvSpPr>
          <p:cNvPr id="270" name="Google Shape;270;p43"/>
          <p:cNvSpPr/>
          <p:nvPr/>
        </p:nvSpPr>
        <p:spPr>
          <a:xfrm>
            <a:off x="5654400" y="2171388"/>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V4</a:t>
            </a:r>
            <a:endParaRPr>
              <a:solidFill>
                <a:srgbClr val="F2F2F2"/>
              </a:solidFill>
            </a:endParaRPr>
          </a:p>
        </p:txBody>
      </p:sp>
      <p:sp>
        <p:nvSpPr>
          <p:cNvPr id="271" name="Google Shape;271;p43"/>
          <p:cNvSpPr/>
          <p:nvPr/>
        </p:nvSpPr>
        <p:spPr>
          <a:xfrm>
            <a:off x="5654400" y="2481288"/>
            <a:ext cx="7311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V5</a:t>
            </a:r>
            <a:endParaRPr>
              <a:solidFill>
                <a:srgbClr val="F2F2F2"/>
              </a:solidFill>
            </a:endParaRPr>
          </a:p>
        </p:txBody>
      </p:sp>
      <p:sp>
        <p:nvSpPr>
          <p:cNvPr id="272" name="Google Shape;272;p43"/>
          <p:cNvSpPr/>
          <p:nvPr/>
        </p:nvSpPr>
        <p:spPr>
          <a:xfrm>
            <a:off x="6546750" y="1340838"/>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3"/>
          <p:cNvSpPr/>
          <p:nvPr/>
        </p:nvSpPr>
        <p:spPr>
          <a:xfrm>
            <a:off x="6546750" y="1650738"/>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3"/>
          <p:cNvSpPr/>
          <p:nvPr/>
        </p:nvSpPr>
        <p:spPr>
          <a:xfrm>
            <a:off x="6546750" y="1938150"/>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3"/>
          <p:cNvSpPr/>
          <p:nvPr/>
        </p:nvSpPr>
        <p:spPr>
          <a:xfrm>
            <a:off x="6546750" y="2225588"/>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3"/>
          <p:cNvSpPr/>
          <p:nvPr/>
        </p:nvSpPr>
        <p:spPr>
          <a:xfrm>
            <a:off x="6546750" y="2609113"/>
            <a:ext cx="371700" cy="11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3"/>
          <p:cNvSpPr/>
          <p:nvPr/>
        </p:nvSpPr>
        <p:spPr>
          <a:xfrm>
            <a:off x="7009025" y="1241688"/>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V2, V3,...</a:t>
            </a:r>
            <a:endParaRPr>
              <a:solidFill>
                <a:srgbClr val="F2F2F2"/>
              </a:solidFill>
            </a:endParaRPr>
          </a:p>
        </p:txBody>
      </p:sp>
      <p:sp>
        <p:nvSpPr>
          <p:cNvPr id="278" name="Google Shape;278;p43"/>
          <p:cNvSpPr/>
          <p:nvPr/>
        </p:nvSpPr>
        <p:spPr>
          <a:xfrm>
            <a:off x="7009025" y="1551588"/>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V3,...</a:t>
            </a:r>
            <a:endParaRPr>
              <a:solidFill>
                <a:srgbClr val="F2F2F2"/>
              </a:solidFill>
            </a:endParaRPr>
          </a:p>
        </p:txBody>
      </p:sp>
      <p:sp>
        <p:nvSpPr>
          <p:cNvPr id="279" name="Google Shape;279;p43"/>
          <p:cNvSpPr/>
          <p:nvPr/>
        </p:nvSpPr>
        <p:spPr>
          <a:xfrm>
            <a:off x="7009025" y="1861488"/>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
        <p:nvSpPr>
          <p:cNvPr id="280" name="Google Shape;280;p43"/>
          <p:cNvSpPr/>
          <p:nvPr/>
        </p:nvSpPr>
        <p:spPr>
          <a:xfrm>
            <a:off x="7009025" y="2171388"/>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
        <p:nvSpPr>
          <p:cNvPr id="281" name="Google Shape;281;p43"/>
          <p:cNvSpPr/>
          <p:nvPr/>
        </p:nvSpPr>
        <p:spPr>
          <a:xfrm>
            <a:off x="7009025" y="2458450"/>
            <a:ext cx="11226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V1, V2,...</a:t>
            </a:r>
            <a:endParaRPr>
              <a:solidFill>
                <a:srgbClr val="F2F2F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5163807" y="2021863"/>
            <a:ext cx="3285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Demo</a:t>
            </a:r>
            <a:endParaRPr/>
          </a:p>
        </p:txBody>
      </p:sp>
      <p:sp>
        <p:nvSpPr>
          <p:cNvPr id="287" name="Google Shape;287;p44"/>
          <p:cNvSpPr txBox="1"/>
          <p:nvPr>
            <p:ph idx="1" type="subTitle"/>
          </p:nvPr>
        </p:nvSpPr>
        <p:spPr>
          <a:xfrm>
            <a:off x="5163801" y="3003188"/>
            <a:ext cx="3285000" cy="713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Demo a</a:t>
            </a:r>
            <a:r>
              <a:rPr lang="en"/>
              <a:t>plikasi yang dibuat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720000" y="2006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Terima Kasih</a:t>
            </a:r>
            <a:endParaRPr sz="4000"/>
          </a:p>
        </p:txBody>
      </p:sp>
      <p:sp>
        <p:nvSpPr>
          <p:cNvPr id="293" name="Google Shape;293;p45"/>
          <p:cNvSpPr/>
          <p:nvPr/>
        </p:nvSpPr>
        <p:spPr>
          <a:xfrm rot="10800000">
            <a:off x="-10193962" y="-4404443"/>
            <a:ext cx="97828" cy="71043"/>
          </a:xfrm>
          <a:custGeom>
            <a:rect b="b" l="l" r="r" t="t"/>
            <a:pathLst>
              <a:path extrusionOk="0" h="7909" w="10891">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5139007" y="1834475"/>
            <a:ext cx="3285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Latar Belakang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idx="1" type="subTitle"/>
          </p:nvPr>
        </p:nvSpPr>
        <p:spPr>
          <a:xfrm>
            <a:off x="1343550" y="1040500"/>
            <a:ext cx="6456900" cy="36078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1600"/>
              <a:t>Penjadwalan merupakan proses pengalokasian waktu kapan dan dimana suatu kegiatan akan dilakukan. Banyak hal yang menjadi pertimbangan dalam membuat jadwal karena dalam proses penjadwalan akan ada kejadian dimana jadwal bentrok sama lain.</a:t>
            </a:r>
            <a:endParaRPr sz="1600"/>
          </a:p>
          <a:p>
            <a:pPr indent="0" lvl="0" marL="0" rtl="0" algn="just">
              <a:lnSpc>
                <a:spcPct val="150000"/>
              </a:lnSpc>
              <a:spcBef>
                <a:spcPts val="1600"/>
              </a:spcBef>
              <a:spcAft>
                <a:spcPts val="1600"/>
              </a:spcAft>
              <a:buNone/>
            </a:pPr>
            <a:r>
              <a:rPr lang="en" sz="1600"/>
              <a:t>Untuk menghindari masalah penjadwalan diperlukan suatu mekanisme penjadwalan yang dapat menyelesaikan permasalahan tersebut sehingga </a:t>
            </a:r>
            <a:r>
              <a:rPr lang="en" sz="1600"/>
              <a:t>menghasilkan jadwal mata pelajaran yang optimal.</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idx="4294967295" type="title"/>
          </p:nvPr>
        </p:nvSpPr>
        <p:spPr>
          <a:xfrm>
            <a:off x="6498571" y="381775"/>
            <a:ext cx="21237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Judul</a:t>
            </a:r>
            <a:endParaRPr b="1" sz="2000"/>
          </a:p>
        </p:txBody>
      </p:sp>
      <p:sp>
        <p:nvSpPr>
          <p:cNvPr id="180" name="Google Shape;180;p35"/>
          <p:cNvSpPr txBox="1"/>
          <p:nvPr>
            <p:ph idx="4294967295" type="subTitle"/>
          </p:nvPr>
        </p:nvSpPr>
        <p:spPr>
          <a:xfrm>
            <a:off x="6498575" y="909475"/>
            <a:ext cx="2123700" cy="65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600">
                <a:latin typeface="Oxygen"/>
                <a:ea typeface="Oxygen"/>
                <a:cs typeface="Oxygen"/>
                <a:sym typeface="Oxygen"/>
              </a:rPr>
              <a:t>Penerapan Algoritma Welch Powell dengan Pewarnaan Graph pada Penjadwalan Mata Pelajaran SMA</a:t>
            </a:r>
            <a:endParaRPr sz="1600">
              <a:latin typeface="Oxygen"/>
              <a:ea typeface="Oxygen"/>
              <a:cs typeface="Oxygen"/>
              <a:sym typeface="Oxygen"/>
            </a:endParaRPr>
          </a:p>
        </p:txBody>
      </p:sp>
      <p:sp>
        <p:nvSpPr>
          <p:cNvPr id="181" name="Google Shape;181;p35"/>
          <p:cNvSpPr txBox="1"/>
          <p:nvPr>
            <p:ph idx="4294967295" type="title"/>
          </p:nvPr>
        </p:nvSpPr>
        <p:spPr>
          <a:xfrm>
            <a:off x="6498597" y="2815375"/>
            <a:ext cx="19596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Penulis</a:t>
            </a:r>
            <a:endParaRPr b="1" sz="2000"/>
          </a:p>
        </p:txBody>
      </p:sp>
      <p:sp>
        <p:nvSpPr>
          <p:cNvPr id="182" name="Google Shape;182;p35"/>
          <p:cNvSpPr txBox="1"/>
          <p:nvPr>
            <p:ph idx="4294967295" type="subTitle"/>
          </p:nvPr>
        </p:nvSpPr>
        <p:spPr>
          <a:xfrm>
            <a:off x="6317950" y="3209000"/>
            <a:ext cx="2497500" cy="12837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Oxygen"/>
              <a:buChar char="-"/>
            </a:pPr>
            <a:r>
              <a:rPr lang="en" sz="1600">
                <a:latin typeface="Oxygen"/>
                <a:ea typeface="Oxygen"/>
                <a:cs typeface="Oxygen"/>
                <a:sym typeface="Oxygen"/>
              </a:rPr>
              <a:t>Dessy Handayani</a:t>
            </a:r>
            <a:endParaRPr sz="1600">
              <a:latin typeface="Oxygen"/>
              <a:ea typeface="Oxygen"/>
              <a:cs typeface="Oxygen"/>
              <a:sym typeface="Oxygen"/>
            </a:endParaRPr>
          </a:p>
          <a:p>
            <a:pPr indent="-330200" lvl="0" marL="457200" rtl="0" algn="l">
              <a:lnSpc>
                <a:spcPct val="100000"/>
              </a:lnSpc>
              <a:spcBef>
                <a:spcPts val="0"/>
              </a:spcBef>
              <a:spcAft>
                <a:spcPts val="0"/>
              </a:spcAft>
              <a:buSzPts val="1600"/>
              <a:buFont typeface="Oxygen"/>
              <a:buChar char="-"/>
            </a:pPr>
            <a:r>
              <a:rPr lang="en" sz="1600">
                <a:latin typeface="Oxygen"/>
                <a:ea typeface="Oxygen"/>
                <a:cs typeface="Oxygen"/>
                <a:sym typeface="Oxygen"/>
              </a:rPr>
              <a:t>Paramita Mayadewi</a:t>
            </a:r>
            <a:endParaRPr sz="1600">
              <a:latin typeface="Oxygen"/>
              <a:ea typeface="Oxygen"/>
              <a:cs typeface="Oxygen"/>
              <a:sym typeface="Oxygen"/>
            </a:endParaRPr>
          </a:p>
          <a:p>
            <a:pPr indent="-330200" lvl="0" marL="457200" rtl="0" algn="l">
              <a:lnSpc>
                <a:spcPct val="100000"/>
              </a:lnSpc>
              <a:spcBef>
                <a:spcPts val="0"/>
              </a:spcBef>
              <a:spcAft>
                <a:spcPts val="0"/>
              </a:spcAft>
              <a:buSzPts val="1600"/>
              <a:buFont typeface="Oxygen"/>
              <a:buChar char="-"/>
            </a:pPr>
            <a:r>
              <a:rPr lang="en" sz="1600">
                <a:latin typeface="Oxygen"/>
                <a:ea typeface="Oxygen"/>
                <a:cs typeface="Oxygen"/>
                <a:sym typeface="Oxygen"/>
              </a:rPr>
              <a:t>Ely Roselly</a:t>
            </a:r>
            <a:endParaRPr sz="1600">
              <a:latin typeface="Oxygen"/>
              <a:ea typeface="Oxygen"/>
              <a:cs typeface="Oxygen"/>
              <a:sym typeface="Oxygen"/>
            </a:endParaRPr>
          </a:p>
        </p:txBody>
      </p:sp>
      <p:pic>
        <p:nvPicPr>
          <p:cNvPr id="183" name="Google Shape;183;p35"/>
          <p:cNvPicPr preferRelativeResize="0"/>
          <p:nvPr/>
        </p:nvPicPr>
        <p:blipFill>
          <a:blip r:embed="rId3">
            <a:alphaModFix/>
          </a:blip>
          <a:stretch>
            <a:fillRect/>
          </a:stretch>
        </p:blipFill>
        <p:spPr>
          <a:xfrm>
            <a:off x="0" y="3"/>
            <a:ext cx="6262279" cy="5143500"/>
          </a:xfrm>
          <a:prstGeom prst="rect">
            <a:avLst/>
          </a:prstGeom>
          <a:noFill/>
          <a:ln>
            <a:noFill/>
          </a:ln>
        </p:spPr>
      </p:pic>
      <p:sp>
        <p:nvSpPr>
          <p:cNvPr id="184" name="Google Shape;184;p35"/>
          <p:cNvSpPr txBox="1"/>
          <p:nvPr>
            <p:ph idx="4294967295" type="title"/>
          </p:nvPr>
        </p:nvSpPr>
        <p:spPr>
          <a:xfrm>
            <a:off x="6317950" y="4780800"/>
            <a:ext cx="941100" cy="3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hlink"/>
                </a:solidFill>
                <a:hlinkClick r:id="rId4"/>
              </a:rPr>
              <a:t>Link Paper</a:t>
            </a:r>
            <a:endParaRPr b="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4375075" y="2104375"/>
            <a:ext cx="4110900" cy="103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Landasan Teori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ph idx="1" type="subTitle"/>
          </p:nvPr>
        </p:nvSpPr>
        <p:spPr>
          <a:xfrm>
            <a:off x="1405525" y="1425300"/>
            <a:ext cx="6456900" cy="32979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1600"/>
              <a:t>Pewarnaan vertex dalam graph adalah cara untuk membedakan satu vertex dengan vertex yang lainnya dengan cara memberi warna yang berbeda bagi vertex yang bertetangga. </a:t>
            </a:r>
            <a:endParaRPr sz="1600"/>
          </a:p>
          <a:p>
            <a:pPr indent="0" lvl="0" marL="0" rtl="0" algn="just">
              <a:lnSpc>
                <a:spcPct val="150000"/>
              </a:lnSpc>
              <a:spcBef>
                <a:spcPts val="1600"/>
              </a:spcBef>
              <a:spcAft>
                <a:spcPts val="1600"/>
              </a:spcAft>
              <a:buNone/>
            </a:pPr>
            <a:r>
              <a:rPr lang="en" sz="1600"/>
              <a:t>Dalam matematika, cara mengetahui berapa banyak minimum warna yang diperlukan dalam mewarnai graph adalah dengan mencari jumlah bilangan kromatik. Untuk mendapatkan nilai dari bilangan kromatik tersebut kita perlu menggunakan </a:t>
            </a:r>
            <a:r>
              <a:rPr b="1" lang="en" sz="1600"/>
              <a:t>algoritma Welch-Powell.</a:t>
            </a:r>
            <a:endParaRPr b="1" sz="1600"/>
          </a:p>
        </p:txBody>
      </p:sp>
      <p:sp>
        <p:nvSpPr>
          <p:cNvPr id="195" name="Google Shape;195;p37"/>
          <p:cNvSpPr txBox="1"/>
          <p:nvPr>
            <p:ph type="title"/>
          </p:nvPr>
        </p:nvSpPr>
        <p:spPr>
          <a:xfrm>
            <a:off x="2578525" y="493175"/>
            <a:ext cx="4110900" cy="103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Welch-Powell algorithm</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p:nvPr/>
        </p:nvSpPr>
        <p:spPr>
          <a:xfrm>
            <a:off x="0" y="0"/>
            <a:ext cx="9144000" cy="51435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txBox="1"/>
          <p:nvPr>
            <p:ph idx="1" type="subTitle"/>
          </p:nvPr>
        </p:nvSpPr>
        <p:spPr>
          <a:xfrm>
            <a:off x="546525" y="1017725"/>
            <a:ext cx="4461600" cy="3821400"/>
          </a:xfrm>
          <a:prstGeom prst="rect">
            <a:avLst/>
          </a:prstGeom>
        </p:spPr>
        <p:txBody>
          <a:bodyPr anchorCtr="0" anchor="t" bIns="91425" lIns="91425" spcFirstLastPara="1" rIns="91425" wrap="square" tIns="91425">
            <a:noAutofit/>
          </a:bodyPr>
          <a:lstStyle/>
          <a:p>
            <a:pPr indent="0" lvl="0" marL="241300" rtl="0" algn="just">
              <a:spcBef>
                <a:spcPts val="0"/>
              </a:spcBef>
              <a:spcAft>
                <a:spcPts val="0"/>
              </a:spcAft>
              <a:buNone/>
            </a:pPr>
            <a:r>
              <a:rPr lang="en" sz="1400"/>
              <a:t>1) Urutkan simpul-simpul dari dalam derajat yang menurun </a:t>
            </a:r>
            <a:endParaRPr sz="1400"/>
          </a:p>
          <a:p>
            <a:pPr indent="0" lvl="0" marL="241300" rtl="0" algn="just">
              <a:spcBef>
                <a:spcPts val="1600"/>
              </a:spcBef>
              <a:spcAft>
                <a:spcPts val="0"/>
              </a:spcAft>
              <a:buNone/>
            </a:pPr>
            <a:r>
              <a:rPr lang="en" sz="1400"/>
              <a:t>2) Gunakan satu warna untuk mewarnai simpul pertama yang memiliki derajat tertinggi </a:t>
            </a:r>
            <a:endParaRPr sz="1400"/>
          </a:p>
          <a:p>
            <a:pPr indent="0" lvl="0" marL="241300" rtl="0" algn="just">
              <a:spcBef>
                <a:spcPts val="1600"/>
              </a:spcBef>
              <a:spcAft>
                <a:spcPts val="0"/>
              </a:spcAft>
              <a:buNone/>
            </a:pPr>
            <a:r>
              <a:rPr lang="en" sz="1400"/>
              <a:t>3) Beri warna simpul-simpul lain dalam urutan yang berurut yang tidak bertetangga dengan simpul yang pertama ini. </a:t>
            </a:r>
            <a:endParaRPr sz="1400"/>
          </a:p>
          <a:p>
            <a:pPr indent="0" lvl="0" marL="241300" rtl="0" algn="just">
              <a:spcBef>
                <a:spcPts val="1600"/>
              </a:spcBef>
              <a:spcAft>
                <a:spcPts val="0"/>
              </a:spcAft>
              <a:buNone/>
            </a:pPr>
            <a:r>
              <a:rPr lang="en" sz="1400"/>
              <a:t>4) Mulai lagi dengan simpul berderajat tinggi berikutnya di dalam daftar terurut yang belum diwarnai dan ulangi proses pewarnaan simpul dengan menggunakan warna yang kedua. </a:t>
            </a:r>
            <a:endParaRPr sz="1400"/>
          </a:p>
          <a:p>
            <a:pPr indent="0" lvl="0" marL="241300" rtl="0" algn="just">
              <a:spcBef>
                <a:spcPts val="1600"/>
              </a:spcBef>
              <a:spcAft>
                <a:spcPts val="0"/>
              </a:spcAft>
              <a:buNone/>
            </a:pPr>
            <a:r>
              <a:rPr lang="en" sz="1400"/>
              <a:t>5) Ulangi penambahan warna-warna sampai semua simpul telah diwarnai.</a:t>
            </a:r>
            <a:endParaRPr sz="1400"/>
          </a:p>
          <a:p>
            <a:pPr indent="0" lvl="0" marL="0" rtl="0" algn="l">
              <a:spcBef>
                <a:spcPts val="1600"/>
              </a:spcBef>
              <a:spcAft>
                <a:spcPts val="1600"/>
              </a:spcAft>
              <a:buNone/>
            </a:pPr>
            <a:r>
              <a:t/>
            </a:r>
            <a:endParaRPr/>
          </a:p>
        </p:txBody>
      </p:sp>
      <p:sp>
        <p:nvSpPr>
          <p:cNvPr id="202" name="Google Shape;20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Langkah - Langkah Algoritma Welch Powell</a:t>
            </a:r>
            <a:endParaRPr/>
          </a:p>
        </p:txBody>
      </p:sp>
      <p:pic>
        <p:nvPicPr>
          <p:cNvPr id="203" name="Google Shape;203;p38"/>
          <p:cNvPicPr preferRelativeResize="0"/>
          <p:nvPr/>
        </p:nvPicPr>
        <p:blipFill>
          <a:blip r:embed="rId3">
            <a:alphaModFix/>
          </a:blip>
          <a:stretch>
            <a:fillRect/>
          </a:stretch>
        </p:blipFill>
        <p:spPr>
          <a:xfrm>
            <a:off x="5763447" y="1436288"/>
            <a:ext cx="2990470" cy="2549692"/>
          </a:xfrm>
          <a:prstGeom prst="rect">
            <a:avLst/>
          </a:prstGeom>
          <a:noFill/>
          <a:ln>
            <a:noFill/>
          </a:ln>
        </p:spPr>
      </p:pic>
      <p:pic>
        <p:nvPicPr>
          <p:cNvPr id="204" name="Google Shape;204;p38"/>
          <p:cNvPicPr preferRelativeResize="0"/>
          <p:nvPr/>
        </p:nvPicPr>
        <p:blipFill>
          <a:blip r:embed="rId4">
            <a:alphaModFix/>
          </a:blip>
          <a:stretch>
            <a:fillRect/>
          </a:stretch>
        </p:blipFill>
        <p:spPr>
          <a:xfrm>
            <a:off x="5520477" y="1436303"/>
            <a:ext cx="3379825" cy="2823560"/>
          </a:xfrm>
          <a:prstGeom prst="rect">
            <a:avLst/>
          </a:prstGeom>
          <a:noFill/>
          <a:ln>
            <a:noFill/>
          </a:ln>
        </p:spPr>
      </p:pic>
      <p:pic>
        <p:nvPicPr>
          <p:cNvPr id="205" name="Google Shape;205;p38"/>
          <p:cNvPicPr preferRelativeResize="0"/>
          <p:nvPr/>
        </p:nvPicPr>
        <p:blipFill>
          <a:blip r:embed="rId5">
            <a:alphaModFix/>
          </a:blip>
          <a:stretch>
            <a:fillRect/>
          </a:stretch>
        </p:blipFill>
        <p:spPr>
          <a:xfrm>
            <a:off x="5520477" y="1436288"/>
            <a:ext cx="3379825" cy="2823560"/>
          </a:xfrm>
          <a:prstGeom prst="rect">
            <a:avLst/>
          </a:prstGeom>
          <a:noFill/>
          <a:ln>
            <a:noFill/>
          </a:ln>
        </p:spPr>
      </p:pic>
      <p:pic>
        <p:nvPicPr>
          <p:cNvPr id="206" name="Google Shape;206;p38"/>
          <p:cNvPicPr preferRelativeResize="0"/>
          <p:nvPr/>
        </p:nvPicPr>
        <p:blipFill>
          <a:blip r:embed="rId6">
            <a:alphaModFix/>
          </a:blip>
          <a:stretch>
            <a:fillRect/>
          </a:stretch>
        </p:blipFill>
        <p:spPr>
          <a:xfrm>
            <a:off x="5520477" y="1436303"/>
            <a:ext cx="3379825" cy="28235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5163807" y="2021863"/>
            <a:ext cx="3285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Aplikasi</a:t>
            </a:r>
            <a:endParaRPr/>
          </a:p>
        </p:txBody>
      </p:sp>
      <p:sp>
        <p:nvSpPr>
          <p:cNvPr id="212" name="Google Shape;212;p39"/>
          <p:cNvSpPr txBox="1"/>
          <p:nvPr>
            <p:ph idx="1" type="subTitle"/>
          </p:nvPr>
        </p:nvSpPr>
        <p:spPr>
          <a:xfrm>
            <a:off x="5412350" y="3003196"/>
            <a:ext cx="3036600" cy="470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Aplikasi yang dibuat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748300" y="919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Deskripsi</a:t>
            </a:r>
            <a:endParaRPr/>
          </a:p>
        </p:txBody>
      </p:sp>
      <p:sp>
        <p:nvSpPr>
          <p:cNvPr id="218" name="Google Shape;218;p40"/>
          <p:cNvSpPr txBox="1"/>
          <p:nvPr>
            <p:ph idx="1" type="body"/>
          </p:nvPr>
        </p:nvSpPr>
        <p:spPr>
          <a:xfrm>
            <a:off x="720000" y="1570200"/>
            <a:ext cx="7704000" cy="2003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Aplikasi yang kami buat merupakan aplikasi untuk membagi </a:t>
            </a:r>
            <a:r>
              <a:rPr lang="en"/>
              <a:t>kelas</a:t>
            </a:r>
            <a:r>
              <a:rPr lang="en"/>
              <a:t> tergantung dari hari ketersediaan guru untuk mengajar.</a:t>
            </a:r>
            <a:r>
              <a:rPr b="1" lang="en"/>
              <a:t> </a:t>
            </a:r>
            <a:r>
              <a:rPr b="1" lang="en"/>
              <a:t>Algoritma Welch Powell</a:t>
            </a:r>
            <a:r>
              <a:rPr lang="en"/>
              <a:t> diterapkan dalam pembagian kelas untuk masing masing guru (vertex). Nantinya akan terdapat guru yang memasuki Kelas A, B, C, dan seterusnya tergantung dari data Guru yang diinputkan. Semakin banyak guru yang didaftarkan maka semakin banyak pula kelas yang bisa dibuat.</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Output yang dihasilkan dari program ini berupa tabel dengan isi Data guru, ketersediaan hari, dan kelas yang dibina. </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