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1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8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4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32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6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1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5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D0D16A-CFCB-453C-AF1E-0FE5D8B4C3F4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7F887B-D0E3-4333-ACB9-E9F3E695B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9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1054;&#1054;&#1055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reepascal.org/Glossary#U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E4ED-512A-4295-9944-84767D35A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Объектно-ориентированное программирование в среде </a:t>
            </a:r>
            <a:r>
              <a:rPr lang="ru-RU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Lazarus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8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D1C574-AA31-4F69-BEBA-EC883D0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И-72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Слутских Дмитрий и Белов Александр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6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36705-65D3-44ED-B211-1AE16209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F3405-6A85-4C5F-AAFB-F14B3FA2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Второй основополагающей составляющей объектно-ориентированного программирования является наследование. </a:t>
            </a:r>
          </a:p>
          <a:p>
            <a:r>
              <a:rPr lang="ru-RU" dirty="0"/>
              <a:t>Смысл наследования заключается в следующем: если нужно создать новый класс, лишь немного отличающийся от старого, то нет необходимости в переписывании заново уже существующих полей и методов.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F77C69-8952-4D39-BFFE-C81082DD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71" y="3812345"/>
            <a:ext cx="4724315" cy="23872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B0A57-2A67-4D2F-8BD2-5353F546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86" y="3784913"/>
            <a:ext cx="4976886" cy="23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3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1C3E5-A1C9-4614-9E17-A0B3699D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80F69-C16A-4EFD-9445-B83088B1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Полиморфизм — это способность объекта использовать методы производного класса, который не существует на момент создания базового. И для использования этого свойства необходимо перегрузить метод его в потомке, т. е. объявить в наследнике одноименный метод и реализовать в нем нужные действия. В результате в объекте родителе и объекте-потомке будут действовать два одноименных метода, имеющие разную алгоритмическую основу. </a:t>
            </a:r>
            <a:endParaRPr lang="en-US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Конструкция полиморфизма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75D16-EFDD-4629-BC29-C7806454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1" y="4217142"/>
            <a:ext cx="3824566" cy="23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E8555-59F9-4AA1-9647-E9A8895D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A7054-7888-4C1C-848B-6CE9C4D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будет рисовать в случайных местах на экране фигуры с разными характеристиками. Потом их же затирать и рисовать новые, и т.д.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Запуск приложения</a:t>
            </a:r>
            <a:r>
              <a:rPr lang="ru-RU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222E8A-C8D7-45BB-AC26-3FEB54F06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27600" y="3429000"/>
            <a:ext cx="6336800" cy="33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6E4C5-3D83-41E2-A4E9-E5646CF9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07533-F0B7-475B-84C0-14D8B6A4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 итогу курсовой работы были выполнены все поставленные цели. Было описано и объяснено, что же такое ООП (Объектно-ориентированное программирование).</a:t>
            </a:r>
          </a:p>
          <a:p>
            <a:r>
              <a:rPr lang="ru-RU" sz="2400" dirty="0"/>
              <a:t>	Были подробно расписаны основополагающие принципы ООП (Объектно-ориентированное программирование) в среде </a:t>
            </a:r>
            <a:r>
              <a:rPr lang="ru-RU" sz="2400" dirty="0" err="1"/>
              <a:t>Lazarus</a:t>
            </a:r>
            <a:r>
              <a:rPr lang="ru-RU" sz="2400" dirty="0"/>
              <a:t>. Такие как, инкапсуляция, наследование и полиморфизм. Так же к подробному описанию и объяснению, для лучшего понимания, были предоставлены примеры этих самых принципов и их составных частей.</a:t>
            </a:r>
          </a:p>
          <a:p>
            <a:r>
              <a:rPr lang="ru-RU" sz="2400" dirty="0"/>
              <a:t>	А также была написана крупная программа с использование всех принципов ООП (Объектно-ориентированное программирование) в среде </a:t>
            </a:r>
            <a:r>
              <a:rPr lang="ru-RU" sz="2400" dirty="0" err="1"/>
              <a:t>Lazarus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690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1EB8A-F5AB-4AC1-957D-9226AED4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CDCBA-5F53-4553-BD6C-08EA7746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курсовая работа направленна на то, чтобы рассказать, объяснить основные принципы написания программ с помощью ООП (Объектно-ориентированное программирование).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Основополагающая программа курсовой работы была сделана в среде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языке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 как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достаточно простая среда программирования на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7F202-6001-41EA-B7B1-5AB685A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7E4E4-F2DF-4700-83A6-859A3840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целями работы являются: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Рассказать, что такое ООП (Объектно-ориентированное программирование).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Рассказать и объяснить основные принципы ООП (Объектно-ориентированное программирование) в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среде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и представить программу с использование ООП (Объектно-ориентированное программирование).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50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7782A-77EC-4020-9697-83C1A026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375D7-A922-4AA5-8A08-25113281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ООП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методика разработки программы, в основе которой лежит понятие объекта как некоторой структуры, описывающей объект реального мира, его поведение и взаимодействие с другими объектами.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1322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960C3-3307-477A-8A11-DECB65D3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27544-2ABF-4372-9ADB-DACC2968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специальный тип записи. Запись объекта содержит все поля, объявленные в определении объекта (как и в обычной записи), но в дополнение могут быть объявлены процедуры и функции, как неотъемлемые части этой записи, указывающие на методы, ассоциированные с типом объекта. Объект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трех основных частей: </a:t>
            </a:r>
          </a:p>
          <a:p>
            <a:pPr marL="4686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(например, автомобиль);</a:t>
            </a:r>
          </a:p>
          <a:p>
            <a:pPr marL="4686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или переменные состояния (например, марка автомобиля, цвет, масса, число мест и т. д.);</a:t>
            </a:r>
          </a:p>
          <a:p>
            <a:pPr marL="4686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Методы, или операции, которые выполняют некоторые действия над объектами и определяют, как объект взаимодействует с окружающим миром.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294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9127-8AA0-45CE-B89E-30DDD5FC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06"/>
            <a:ext cx="10058400" cy="1609344"/>
          </a:xfrm>
        </p:spPr>
        <p:txBody>
          <a:bodyPr/>
          <a:lstStyle/>
          <a:p>
            <a:r>
              <a:rPr lang="ru-RU" dirty="0"/>
              <a:t>Что такое 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C4F5C-7103-47DB-8F1D-122B683C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7950"/>
            <a:ext cx="10058400" cy="4526280"/>
          </a:xfrm>
        </p:spPr>
        <p:txBody>
          <a:bodyPr>
            <a:normAutofit/>
          </a:bodyPr>
          <a:lstStyle/>
          <a:p>
            <a:pPr indent="0" algn="just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 – сложная структура, включающая в себя описание данных, процедуры и функции, которые могут быть выполнены над объектом.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Классом называется составной тип данных, членами (элементами) которого являются функции и переменные (поля). В основу понятия «класс» положен тот факт, что "над объектами можно совершать различные операции". </a:t>
            </a:r>
          </a:p>
        </p:txBody>
      </p:sp>
    </p:spTree>
    <p:extLst>
      <p:ext uri="{BB962C8B-B14F-4D97-AF65-F5344CB8AC3E}">
        <p14:creationId xmlns:p14="http://schemas.microsoft.com/office/powerpoint/2010/main" val="206344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EBB3E-DE94-430D-9C2C-07D7095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8FAA1-A745-4B2C-A40A-400B5717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0326"/>
            <a:ext cx="10058400" cy="444187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ru-RU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(частные)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это означает, что элементы, определенные здесь, доступны или видимы другим классам или процедурам/функциям, определенным только внутри данного программного модуля. Это как локальные переменные или локально используемые методы но можно использовать или ссылаться на элементы, объявленные в секциях 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ru-RU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(защищенные)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это означает, что элементы, определенные здесь, доступны или видимы только классам, произведенным из этого класса.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ru-RU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это означает, что элементы, определенные здесь, доступны любому программному модулю, включившему текущий модуль в свою секцию </a:t>
            </a:r>
            <a:r>
              <a:rPr lang="ru-RU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Glossary"/>
              </a:rPr>
              <a:t>Uses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ru-RU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подобна секции 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но компилятор генерирует типовую информацию, требуемую для автоматического подключения этих классов. Часто список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 появляется Инспекторе объектов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если список 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отсутствует, в Инспекторе объектов обычно появляются поля 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59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79E6-9213-45FD-86D1-00B462E1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ООП в среде программирования </a:t>
            </a:r>
            <a:r>
              <a:rPr lang="ru-RU" dirty="0" err="1"/>
              <a:t>Lazarus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B1EEC-26EE-41E8-814F-D3D28A28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Объектно-ориентированное программирование (ООП) – представляет собой технологию разработки программ с использованием объектов.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объектно-ориентированных языках есть три основных понятия: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наследование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полиморфизм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55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E39FC-1737-45EC-A1BC-ACCCEC13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A939D-A1FF-42A2-8099-D336880C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Важный принцип ООП — </a:t>
            </a:r>
            <a:r>
              <a:rPr lang="ru-RU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значит, что класс должен скрывать внутри себя всю логику своей работы.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 позволяет создавать класс как нечто целостное, имеющее определённую функциональность.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Например, класс ниже имеет поля с разным типом данных, которые определяют уникальные характеристики и методы работы.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C2AEE-47E4-485A-A555-1E14A55CC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499" y="3615758"/>
            <a:ext cx="4431323" cy="27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89</TotalTime>
  <Words>765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Calibri</vt:lpstr>
      <vt:lpstr>Cambria</vt:lpstr>
      <vt:lpstr>Rockwell</vt:lpstr>
      <vt:lpstr>Rockwell Condensed</vt:lpstr>
      <vt:lpstr>Symbol</vt:lpstr>
      <vt:lpstr>Times New Roman</vt:lpstr>
      <vt:lpstr>Wingdings</vt:lpstr>
      <vt:lpstr>Дерево</vt:lpstr>
      <vt:lpstr>«Объектно-ориентированное программирование в среде Lazarus»</vt:lpstr>
      <vt:lpstr>Введение</vt:lpstr>
      <vt:lpstr>Цели</vt:lpstr>
      <vt:lpstr>Что такое ООП</vt:lpstr>
      <vt:lpstr>Что такое объект</vt:lpstr>
      <vt:lpstr>Что такое класс</vt:lpstr>
      <vt:lpstr>Методы доступа</vt:lpstr>
      <vt:lpstr>ООП в среде программирования Lazarus</vt:lpstr>
      <vt:lpstr>инкапсуляция</vt:lpstr>
      <vt:lpstr>Наследование</vt:lpstr>
      <vt:lpstr>полиморфизм</vt:lpstr>
      <vt:lpstr>Приложение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«Объектно-ориентированное программирование в среде Lazarus»</dc:title>
  <dc:creator>Дмитрий Слутских</dc:creator>
  <cp:lastModifiedBy>Дмитрий Слутских</cp:lastModifiedBy>
  <cp:revision>9</cp:revision>
  <dcterms:created xsi:type="dcterms:W3CDTF">2020-12-08T11:11:18Z</dcterms:created>
  <dcterms:modified xsi:type="dcterms:W3CDTF">2020-12-08T13:09:57Z</dcterms:modified>
</cp:coreProperties>
</file>