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1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17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878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539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7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2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2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7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EA15526-7079-4B7B-987C-1B5FAE11A0FF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73ED0CC-082F-4160-86E5-0D6041F12778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9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CSS lesson notes for 26</a:t>
            </a:r>
            <a:r>
              <a:rPr lang="en-US" sz="7200" baseline="30000" dirty="0" smtClean="0"/>
              <a:t>th</a:t>
            </a:r>
            <a:r>
              <a:rPr lang="en-US" sz="7200" dirty="0" smtClean="0"/>
              <a:t> to 3oth Oct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topic we learn how to style tables</a:t>
            </a:r>
          </a:p>
          <a:p>
            <a:pPr marL="0" indent="0">
              <a:buNone/>
            </a:pPr>
            <a:r>
              <a:rPr lang="en-US" b="1" u="sng" dirty="0" smtClean="0"/>
              <a:t>Table-width</a:t>
            </a:r>
          </a:p>
          <a:p>
            <a:pPr marL="0" indent="0">
              <a:buNone/>
            </a:pPr>
            <a:r>
              <a:rPr lang="en-US" dirty="0" smtClean="0"/>
              <a:t>To make the table occupy a given space we use table width specified in percentages.</a:t>
            </a:r>
          </a:p>
          <a:p>
            <a:pPr marL="0" indent="0">
              <a:buNone/>
            </a:pPr>
            <a:r>
              <a:rPr lang="en-US" b="1" u="sng" dirty="0" smtClean="0"/>
              <a:t>Table borders</a:t>
            </a:r>
          </a:p>
          <a:p>
            <a:pPr marL="0" indent="0">
              <a:buNone/>
            </a:pPr>
            <a:r>
              <a:rPr lang="en-US" dirty="0" smtClean="0"/>
              <a:t>To add table borders, we use the border property  -   {border:1px solid green;}</a:t>
            </a:r>
          </a:p>
          <a:p>
            <a:pPr marL="0" indent="0">
              <a:buNone/>
            </a:pPr>
            <a:r>
              <a:rPr lang="en-US" b="1" u="sng" dirty="0" smtClean="0"/>
              <a:t>Border-collapse</a:t>
            </a:r>
          </a:p>
          <a:p>
            <a:pPr marL="0" indent="0">
              <a:buNone/>
            </a:pPr>
            <a:r>
              <a:rPr lang="en-US" dirty="0" smtClean="0"/>
              <a:t>This property removed the excess borders on the table    - {border-collapse: collapse;}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76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Table width and height</a:t>
            </a:r>
          </a:p>
          <a:p>
            <a:pPr marL="0" indent="0">
              <a:buNone/>
            </a:pPr>
            <a:r>
              <a:rPr lang="en-US" dirty="0" smtClean="0"/>
              <a:t>This can increase the size of the rows and columns and the table by specifying for example </a:t>
            </a:r>
          </a:p>
          <a:p>
            <a:pPr marL="0" indent="0">
              <a:buNone/>
            </a:pPr>
            <a:r>
              <a:rPr lang="en-US" dirty="0" smtClean="0"/>
              <a:t>td, </a:t>
            </a:r>
            <a:r>
              <a:rPr lang="en-US" dirty="0" err="1" smtClean="0"/>
              <a:t>th</a:t>
            </a:r>
            <a:r>
              <a:rPr lang="en-US" dirty="0"/>
              <a:t> </a:t>
            </a:r>
            <a:r>
              <a:rPr lang="en-US" dirty="0" smtClean="0"/>
              <a:t>{width: 34px}</a:t>
            </a:r>
          </a:p>
          <a:p>
            <a:pPr marL="0" indent="0">
              <a:buNone/>
            </a:pPr>
            <a:r>
              <a:rPr lang="en-US" dirty="0" smtClean="0"/>
              <a:t>Alignment</a:t>
            </a:r>
          </a:p>
          <a:p>
            <a:pPr marL="0" indent="0">
              <a:buNone/>
            </a:pPr>
            <a:r>
              <a:rPr lang="en-US" dirty="0" smtClean="0"/>
              <a:t>The text can be aligned to any position of the table within its cell. {text-align: center;}</a:t>
            </a:r>
          </a:p>
          <a:p>
            <a:pPr marL="0" indent="0">
              <a:buNone/>
            </a:pPr>
            <a:r>
              <a:rPr lang="en-US" dirty="0" smtClean="0"/>
              <a:t>{vertical-align: bottom;} </a:t>
            </a:r>
          </a:p>
          <a:p>
            <a:pPr marL="0" indent="0">
              <a:buNone/>
            </a:pPr>
            <a:r>
              <a:rPr lang="en-US" dirty="0" smtClean="0"/>
              <a:t>Table styles</a:t>
            </a:r>
          </a:p>
          <a:p>
            <a:pPr marL="0" indent="0">
              <a:buNone/>
            </a:pPr>
            <a:r>
              <a:rPr lang="en-US" dirty="0" smtClean="0"/>
              <a:t>Like any other item of the code the table can also have styles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Padding</a:t>
            </a:r>
          </a:p>
          <a:p>
            <a:pPr>
              <a:buFontTx/>
              <a:buChar char="-"/>
            </a:pPr>
            <a:r>
              <a:rPr lang="en-US" dirty="0" smtClean="0"/>
              <a:t>Color</a:t>
            </a:r>
          </a:p>
          <a:p>
            <a:pPr>
              <a:buFontTx/>
              <a:buChar char="-"/>
            </a:pPr>
            <a:r>
              <a:rPr lang="en-US" dirty="0" smtClean="0"/>
              <a:t>Background-color</a:t>
            </a:r>
          </a:p>
          <a:p>
            <a:pPr marL="0" indent="0">
              <a:buNone/>
            </a:pPr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3794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Striped tables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order to stripe any row of the table, at once, we can use the </a:t>
            </a:r>
            <a:r>
              <a:rPr lang="en-US" dirty="0" err="1" smtClean="0"/>
              <a:t>tr:nth-child</a:t>
            </a:r>
            <a:r>
              <a:rPr lang="en-US" dirty="0" smtClean="0"/>
              <a:t> property </a:t>
            </a:r>
          </a:p>
          <a:p>
            <a:pPr marL="0" indent="0">
              <a:buNone/>
            </a:pPr>
            <a:r>
              <a:rPr lang="en-US" dirty="0" smtClean="0"/>
              <a:t>It is used as:</a:t>
            </a:r>
          </a:p>
          <a:p>
            <a:pPr marL="0" indent="0">
              <a:buNone/>
            </a:pPr>
            <a:r>
              <a:rPr lang="en-US" dirty="0" err="1"/>
              <a:t>tr:nth-child</a:t>
            </a:r>
            <a:r>
              <a:rPr lang="en-US" dirty="0"/>
              <a:t>(even) {background-color: #f2f2f2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 smtClean="0"/>
              <a:t>The even rows will be that color</a:t>
            </a:r>
          </a:p>
          <a:p>
            <a:pPr marL="0" indent="0">
              <a:buNone/>
            </a:pPr>
            <a:r>
              <a:rPr lang="en-US" dirty="0" err="1" smtClean="0"/>
              <a:t>tr:nth-child</a:t>
            </a:r>
            <a:r>
              <a:rPr lang="en-US" dirty="0" smtClean="0"/>
              <a:t>(odd)</a:t>
            </a:r>
            <a:r>
              <a:rPr lang="en-US" dirty="0"/>
              <a:t> {background-color: #f2f2f2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 smtClean="0"/>
              <a:t>The odd rows will be that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0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300" b="1" u="sng" dirty="0" smtClean="0"/>
              <a:t>Block-level elements</a:t>
            </a:r>
          </a:p>
          <a:p>
            <a:pPr marL="0" indent="0">
              <a:buNone/>
            </a:pPr>
            <a:r>
              <a:rPr lang="en-US" sz="2300" b="1" u="sng" dirty="0" smtClean="0"/>
              <a:t>These include; - </a:t>
            </a:r>
          </a:p>
          <a:p>
            <a:r>
              <a:rPr lang="en-US" sz="2300" dirty="0" smtClean="0"/>
              <a:t> </a:t>
            </a:r>
            <a:r>
              <a:rPr lang="en-US" sz="2300" dirty="0"/>
              <a:t>&lt;div&gt;</a:t>
            </a:r>
          </a:p>
          <a:p>
            <a:r>
              <a:rPr lang="en-US" sz="2300" dirty="0"/>
              <a:t>&lt;h1&gt; - &lt;h6&gt;</a:t>
            </a:r>
          </a:p>
          <a:p>
            <a:r>
              <a:rPr lang="en-US" sz="2300" dirty="0"/>
              <a:t>&lt;p&gt;</a:t>
            </a:r>
          </a:p>
          <a:p>
            <a:r>
              <a:rPr lang="en-US" sz="2300" dirty="0"/>
              <a:t>&lt;form&gt;</a:t>
            </a:r>
          </a:p>
          <a:p>
            <a:r>
              <a:rPr lang="en-US" sz="2300" dirty="0"/>
              <a:t>&lt;header&gt;</a:t>
            </a:r>
          </a:p>
          <a:p>
            <a:r>
              <a:rPr lang="en-US" sz="2300" dirty="0"/>
              <a:t>&lt;footer&gt;</a:t>
            </a:r>
          </a:p>
          <a:p>
            <a:r>
              <a:rPr lang="en-US" sz="2300" dirty="0"/>
              <a:t>&lt;section</a:t>
            </a:r>
            <a:r>
              <a:rPr lang="en-US" sz="2300" dirty="0" smtClean="0"/>
              <a:t>&gt;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b="1" u="sng" dirty="0"/>
              <a:t>I</a:t>
            </a:r>
            <a:r>
              <a:rPr lang="en-US" sz="2300" b="1" u="sng" dirty="0" smtClean="0"/>
              <a:t>nline elements</a:t>
            </a:r>
          </a:p>
          <a:p>
            <a:pPr marL="0" indent="0">
              <a:buNone/>
            </a:pPr>
            <a:r>
              <a:rPr lang="en-US" sz="2300" b="1" u="sng" dirty="0" smtClean="0"/>
              <a:t>These include;</a:t>
            </a:r>
          </a:p>
          <a:p>
            <a:r>
              <a:rPr lang="en-US" sz="2300" dirty="0"/>
              <a:t>&lt;span&gt;</a:t>
            </a:r>
          </a:p>
          <a:p>
            <a:r>
              <a:rPr lang="en-US" sz="2300" dirty="0"/>
              <a:t>&lt;a&gt;</a:t>
            </a:r>
          </a:p>
          <a:p>
            <a:r>
              <a:rPr lang="en-US" sz="2300" dirty="0"/>
              <a:t>&lt;img</a:t>
            </a:r>
            <a:r>
              <a:rPr lang="en-US" sz="2300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of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display, there are different formats:</a:t>
            </a:r>
          </a:p>
          <a:p>
            <a:pPr>
              <a:buFontTx/>
              <a:buChar char="-"/>
            </a:pPr>
            <a:r>
              <a:rPr lang="en-US" dirty="0" smtClean="0"/>
              <a:t>display: none;        doesn’t display the text within.</a:t>
            </a:r>
          </a:p>
          <a:p>
            <a:pPr>
              <a:buFontTx/>
              <a:buChar char="-"/>
            </a:pPr>
            <a:r>
              <a:rPr lang="en-US" dirty="0" smtClean="0"/>
              <a:t>display: inline;         makes the text horizontal.</a:t>
            </a:r>
          </a:p>
          <a:p>
            <a:pPr>
              <a:buFontTx/>
              <a:buChar char="-"/>
            </a:pPr>
            <a:r>
              <a:rPr lang="en-US" dirty="0" smtClean="0"/>
              <a:t>display: block;         arranges the text vertically.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Making the text unseen</a:t>
            </a:r>
          </a:p>
          <a:p>
            <a:pPr marL="0" indent="0">
              <a:buNone/>
            </a:pPr>
            <a:r>
              <a:rPr lang="en-US" dirty="0" smtClean="0"/>
              <a:t>to do this we can use display: none; to make the text invisible and no space left to mark that there is some invisible text here.</a:t>
            </a:r>
          </a:p>
          <a:p>
            <a:pPr marL="0" indent="0">
              <a:buNone/>
            </a:pPr>
            <a:r>
              <a:rPr lang="en-US" dirty="0" smtClean="0"/>
              <a:t>We can also use visibility: hidden; which will make the text invisible and leave space that there is invisible text there.</a:t>
            </a:r>
          </a:p>
        </p:txBody>
      </p:sp>
    </p:spTree>
    <p:extLst>
      <p:ext uri="{BB962C8B-B14F-4D97-AF65-F5344CB8AC3E}">
        <p14:creationId xmlns:p14="http://schemas.microsoft.com/office/powerpoint/2010/main" val="336007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322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CSS lesson notes for 26th to 3oth Oct</vt:lpstr>
      <vt:lpstr>CSS tables</vt:lpstr>
      <vt:lpstr>More on tables</vt:lpstr>
      <vt:lpstr>Striped tables </vt:lpstr>
      <vt:lpstr>CSS Display</vt:lpstr>
      <vt:lpstr>More of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2020-11-02T10:45:58Z</dcterms:created>
  <dcterms:modified xsi:type="dcterms:W3CDTF">2020-11-02T12:04:51Z</dcterms:modified>
</cp:coreProperties>
</file>