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73E6-31F4-AD9A-C275-6149CEE96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EA49F-8A0D-1D25-02A3-C8599A488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6FC58-E74B-228C-C711-2B7BB659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6667-B34E-864F-8C70-1376C81AC7E5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46D59-7B14-2620-5360-51B3753F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B991A-F671-1B2E-4947-CDDFF2B8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6A14-A40B-B746-9AF7-2FAC7D21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5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9682-8506-E30A-66C6-581E35FC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A16A7-8C74-78EC-A218-9C2A40CBE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D3DD3-0115-2A36-9027-E8E3855E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6667-B34E-864F-8C70-1376C81AC7E5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BFBCD-66D1-21BA-8447-BB58EB46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88A3F-18F2-A7AD-A8B9-FA29AE1E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6A14-A40B-B746-9AF7-2FAC7D21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0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81740-3021-EAD1-1154-01C67A990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3C178-5B7F-48DC-9BE4-52725E45D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407AE-C949-D46A-F470-5D4778B7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6667-B34E-864F-8C70-1376C81AC7E5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DAFEA-5588-F1C7-E4CA-0A762787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A520B-D0ED-6286-154F-1A983B22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6A14-A40B-B746-9AF7-2FAC7D21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3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AB06D-EE9B-23F4-1ECE-C32E9FE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7B8D1-113D-B84C-7B35-FC481F33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A3398-630F-9AFD-9B1B-E50CA5DD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6667-B34E-864F-8C70-1376C81AC7E5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F589C-CED4-45F0-99A7-2FAE9E0E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25E0C-F041-1EED-79E7-5DA947E7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6A14-A40B-B746-9AF7-2FAC7D21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2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966D-7A06-385F-B033-9AD0473A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F4530-CCBC-2C6A-0C55-AB6AFAD79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7B11-D943-5539-EFCB-77023AA1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6667-B34E-864F-8C70-1376C81AC7E5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35C61-0031-455E-764C-51B70E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92681-0DD9-F869-8A01-469B1B89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6A14-A40B-B746-9AF7-2FAC7D21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E348-7B9B-E4F9-1BE2-401868E4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4B851-D3A4-D74E-1096-8A5CCA2F4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FD45E-0DEC-30AF-88E9-2A626863D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CE46E-F548-F0F5-F9A0-824D5AA86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6667-B34E-864F-8C70-1376C81AC7E5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4F861-7DE7-FEA6-2320-B50DF2BB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74F74-D929-A9DC-57BB-86455C30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6A14-A40B-B746-9AF7-2FAC7D21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3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B0AA-9C69-5E4C-0854-9F5F531B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8492-67E3-2A96-33DD-551B2FB02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169E2-FFB0-E734-1056-40C8EC715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DE24D-238D-FCCC-F6CC-390A202AE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B1972-9233-BB60-A16A-23F58267B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0FFCE-DEBD-9DFB-414D-116F6BC94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6667-B34E-864F-8C70-1376C81AC7E5}" type="datetimeFigureOut">
              <a:rPr lang="en-US" smtClean="0"/>
              <a:t>2/26/25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D0138-2606-4411-E6A8-5CEF26C7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E4A38-4C89-4E26-8F32-7434A8F5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6A14-A40B-B746-9AF7-2FAC7D21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9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E9E5-0D20-5CB6-4BBB-A7E0BCC4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94C4D-D1C1-5734-5903-0D7C8BA1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6667-B34E-864F-8C70-1376C81AC7E5}" type="datetimeFigureOut">
              <a:rPr lang="en-US" smtClean="0"/>
              <a:t>2/26/25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A9E64-E028-7C52-22E4-9D1AC157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AC807-42DC-AAD4-849F-21CD43DA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6A14-A40B-B746-9AF7-2FAC7D21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67F62-D8A2-C5ED-591E-AB39410D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6667-B34E-864F-8C70-1376C81AC7E5}" type="datetimeFigureOut">
              <a:rPr lang="en-US" smtClean="0"/>
              <a:t>2/26/25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F519C-A8AF-87ED-0ABF-98E450A7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68CFA-0C59-52FC-6375-43150DFE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6A14-A40B-B746-9AF7-2FAC7D21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2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6308-256F-E808-21E6-5C6499D1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F7E94-E12B-51FD-D8D9-8FC998DCF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95031-A61C-7C60-0A16-54B86DA5B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B9274-6D41-C6E3-65B2-3F3D3649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6667-B34E-864F-8C70-1376C81AC7E5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A2166-1844-8B5F-7F7B-7CA042A2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0F0D8-EAD8-8453-B52E-416913D1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6A14-A40B-B746-9AF7-2FAC7D21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B729-B84C-BB50-2793-448EAC6E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FFB52-0004-3DA6-3AA5-54D8126F9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54F29-A7FE-5315-8448-E7D252814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8EC7A-91A3-C71F-AC3B-180BEA29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6667-B34E-864F-8C70-1376C81AC7E5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2880E-6F8A-33A8-37CA-AD6CBABB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BF0B6-DBEC-7FCB-9DE5-1E23C7BF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F6A14-A40B-B746-9AF7-2FAC7D21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5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A0D2B-E3C9-D5C1-70F2-C2CF9D9D4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96E93-99E9-33B6-A2BC-488AC7EAB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8D435-C4DD-77F5-A539-EE91C6130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F56667-B34E-864F-8C70-1376C81AC7E5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F4FF-1A2E-41E7-0715-2AEC07648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27196-97D4-766B-D782-84C76A08E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3F6A14-A40B-B746-9AF7-2FAC7D21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0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5DAC-413B-BD2C-24A8-561C12600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C9BEA-9FF2-23EC-D449-3FDAC13C5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7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Aris Karalis (ak1g24)</dc:creator>
  <cp:lastModifiedBy>Aris Karalis (ak1g24)</cp:lastModifiedBy>
  <cp:revision>1</cp:revision>
  <dcterms:created xsi:type="dcterms:W3CDTF">2025-02-26T14:53:41Z</dcterms:created>
  <dcterms:modified xsi:type="dcterms:W3CDTF">2025-02-26T14:57:35Z</dcterms:modified>
</cp:coreProperties>
</file>