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5" r:id="rId9"/>
    <p:sldId id="267" r:id="rId10"/>
    <p:sldId id="268" r:id="rId11"/>
    <p:sldId id="269" r:id="rId12"/>
    <p:sldId id="276" r:id="rId13"/>
    <p:sldId id="265" r:id="rId14"/>
    <p:sldId id="266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64304-52A9-4FF9-9591-0796198B8177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5BFE3-CE09-4732-A272-3BE43BFE92C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4938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 </a:t>
            </a:r>
            <a:r>
              <a:rPr lang="en-US" dirty="0" err="1"/>
              <a:t>generali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me</a:t>
            </a:r>
          </a:p>
          <a:p>
            <a:r>
              <a:rPr lang="en-US" dirty="0"/>
              <a:t>Info </a:t>
            </a:r>
            <a:r>
              <a:rPr lang="en-US" dirty="0" err="1"/>
              <a:t>generali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, date, </a:t>
            </a:r>
            <a:r>
              <a:rPr lang="en-US" dirty="0" err="1"/>
              <a:t>obbiettivi</a:t>
            </a:r>
            <a:r>
              <a:rPr lang="en-US" dirty="0"/>
              <a:t>, </a:t>
            </a:r>
            <a:r>
              <a:rPr lang="en-US" dirty="0" err="1"/>
              <a:t>ecc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BFE3-CE09-4732-A272-3BE43BFE92CA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86135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Crescita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in </a:t>
            </a:r>
            <a:r>
              <a:rPr lang="en-US" dirty="0" err="1"/>
              <a:t>ambito</a:t>
            </a:r>
            <a:r>
              <a:rPr lang="en-US" dirty="0"/>
              <a:t> </a:t>
            </a:r>
            <a:r>
              <a:rPr lang="en-US" dirty="0" err="1"/>
              <a:t>professionale</a:t>
            </a:r>
            <a:r>
              <a:rPr lang="en-US" dirty="0"/>
              <a:t>, PHP + MySQL</a:t>
            </a:r>
            <a:endParaRPr lang="it-CH" dirty="0"/>
          </a:p>
          <a:p>
            <a:r>
              <a:rPr lang="it-CH" dirty="0"/>
              <a:t>Come gestire un progetto, analisi progettazione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BFE3-CE09-4732-A272-3BE43BFE92CA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7318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BFE3-CE09-4732-A272-3BE43BFE92CA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124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ho </a:t>
            </a:r>
            <a:r>
              <a:rPr lang="en-US" dirty="0" err="1"/>
              <a:t>ho</a:t>
            </a:r>
            <a:r>
              <a:rPr lang="en-US" dirty="0"/>
              <a:t> </a:t>
            </a:r>
            <a:r>
              <a:rPr lang="en-US" dirty="0" err="1"/>
              <a:t>organizzato</a:t>
            </a:r>
            <a:r>
              <a:rPr lang="en-US" dirty="0"/>
              <a:t> la </a:t>
            </a:r>
            <a:r>
              <a:rPr lang="en-US" dirty="0" err="1"/>
              <a:t>progettazione</a:t>
            </a:r>
            <a:r>
              <a:rPr lang="en-US" dirty="0"/>
              <a:t> e la </a:t>
            </a:r>
            <a:r>
              <a:rPr lang="en-US" dirty="0" err="1"/>
              <a:t>realizzazione</a:t>
            </a:r>
            <a:r>
              <a:rPr lang="en-US" dirty="0"/>
              <a:t> del </a:t>
            </a:r>
            <a:r>
              <a:rPr lang="en-US" dirty="0" err="1"/>
              <a:t>progetto</a:t>
            </a:r>
            <a:r>
              <a:rPr lang="en-US" dirty="0"/>
              <a:t>, in </a:t>
            </a:r>
            <a:r>
              <a:rPr lang="en-US" dirty="0" err="1"/>
              <a:t>generale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BFE3-CE09-4732-A272-3BE43BFE92CA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772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consisteva</a:t>
            </a:r>
            <a:r>
              <a:rPr lang="en-US" dirty="0"/>
              <a:t> la </a:t>
            </a:r>
            <a:r>
              <a:rPr lang="en-US" dirty="0" err="1"/>
              <a:t>mia</a:t>
            </a:r>
            <a:r>
              <a:rPr lang="en-US" dirty="0"/>
              <a:t> </a:t>
            </a:r>
            <a:r>
              <a:rPr lang="en-US" dirty="0" err="1"/>
              <a:t>analisi</a:t>
            </a:r>
            <a:endParaRPr lang="en-US" dirty="0"/>
          </a:p>
          <a:p>
            <a:r>
              <a:rPr lang="en-US" dirty="0" err="1"/>
              <a:t>Dopo</a:t>
            </a:r>
            <a:r>
              <a:rPr lang="en-US" dirty="0"/>
              <a:t> </a:t>
            </a:r>
            <a:r>
              <a:rPr lang="en-US" dirty="0" err="1"/>
              <a:t>l’analisi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comunque</a:t>
            </a:r>
            <a:r>
              <a:rPr lang="en-US" dirty="0"/>
              <a:t> </a:t>
            </a:r>
            <a:r>
              <a:rPr lang="en-US" dirty="0" err="1"/>
              <a:t>domande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cambiato</a:t>
            </a:r>
            <a:r>
              <a:rPr lang="en-US" dirty="0"/>
              <a:t> la </a:t>
            </a:r>
            <a:r>
              <a:rPr lang="en-US" dirty="0" err="1"/>
              <a:t>realizzazzione</a:t>
            </a:r>
            <a:r>
              <a:rPr lang="en-US" dirty="0"/>
              <a:t> del </a:t>
            </a:r>
            <a:r>
              <a:rPr lang="en-US" dirty="0" err="1"/>
              <a:t>progetto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BFE3-CE09-4732-A272-3BE43BFE92CA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0024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ho </a:t>
            </a:r>
            <a:r>
              <a:rPr lang="en-US" dirty="0" err="1"/>
              <a:t>organizzato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, ho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design </a:t>
            </a:r>
            <a:r>
              <a:rPr lang="en-US" dirty="0" err="1"/>
              <a:t>su</a:t>
            </a:r>
            <a:r>
              <a:rPr lang="en-US" dirty="0"/>
              <a:t> mockflow.com</a:t>
            </a:r>
          </a:p>
          <a:p>
            <a:r>
              <a:rPr lang="en-US" dirty="0" err="1"/>
              <a:t>Diagramma</a:t>
            </a:r>
            <a:r>
              <a:rPr lang="en-US" dirty="0"/>
              <a:t> ER </a:t>
            </a:r>
            <a:r>
              <a:rPr lang="en-US" dirty="0" err="1"/>
              <a:t>su</a:t>
            </a:r>
            <a:r>
              <a:rPr lang="en-US" dirty="0"/>
              <a:t> draw.io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BFE3-CE09-4732-A272-3BE43BFE92CA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707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ho </a:t>
            </a:r>
            <a:r>
              <a:rPr lang="en-US" dirty="0" err="1"/>
              <a:t>organizzato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endParaRPr lang="en-US" dirty="0"/>
          </a:p>
          <a:p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PHP e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 err="1"/>
              <a:t>Multiutente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BFE3-CE09-4732-A272-3BE43BFE92CA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93882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Differenze</a:t>
            </a:r>
            <a:r>
              <a:rPr lang="en-US" dirty="0"/>
              <a:t> di ore</a:t>
            </a:r>
          </a:p>
          <a:p>
            <a:r>
              <a:rPr lang="en-US" dirty="0" err="1"/>
              <a:t>Multiutente</a:t>
            </a:r>
            <a:endParaRPr lang="en-US" dirty="0"/>
          </a:p>
          <a:p>
            <a:r>
              <a:rPr lang="en-US" dirty="0" err="1"/>
              <a:t>Differenza</a:t>
            </a:r>
            <a:r>
              <a:rPr lang="en-US" dirty="0"/>
              <a:t> di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nelle</a:t>
            </a:r>
            <a:r>
              <a:rPr lang="en-US" dirty="0"/>
              <a:t> </a:t>
            </a:r>
            <a:r>
              <a:rPr lang="en-US" dirty="0" err="1"/>
              <a:t>attivita</a:t>
            </a:r>
            <a:r>
              <a:rPr lang="en-US" dirty="0"/>
              <a:t>’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BFE3-CE09-4732-A272-3BE43BFE92CA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8681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MVC, </a:t>
            </a:r>
            <a:r>
              <a:rPr lang="en-US" dirty="0" err="1"/>
              <a:t>perche</a:t>
            </a:r>
            <a:r>
              <a:rPr lang="en-US" dirty="0"/>
              <a:t>’ no </a:t>
            </a:r>
            <a:r>
              <a:rPr lang="en-US" dirty="0" err="1"/>
              <a:t>conoscenze</a:t>
            </a:r>
            <a:r>
              <a:rPr lang="en-US" dirty="0"/>
              <a:t>, </a:t>
            </a:r>
            <a:r>
              <a:rPr lang="en-US" dirty="0" err="1"/>
              <a:t>conoscenze</a:t>
            </a:r>
            <a:r>
              <a:rPr lang="en-US" dirty="0"/>
              <a:t> </a:t>
            </a:r>
            <a:r>
              <a:rPr lang="en-US" dirty="0" err="1"/>
              <a:t>arrivate</a:t>
            </a:r>
            <a:r>
              <a:rPr lang="en-US" dirty="0"/>
              <a:t> </a:t>
            </a:r>
            <a:r>
              <a:rPr lang="en-US" dirty="0" err="1"/>
              <a:t>tardi</a:t>
            </a:r>
            <a:endParaRPr lang="en-US" dirty="0"/>
          </a:p>
          <a:p>
            <a:r>
              <a:rPr lang="en-US" dirty="0" err="1"/>
              <a:t>Mantenimento</a:t>
            </a:r>
            <a:r>
              <a:rPr lang="en-US" dirty="0"/>
              <a:t> </a:t>
            </a:r>
            <a:r>
              <a:rPr lang="en-US" dirty="0" err="1"/>
              <a:t>ordine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caso</a:t>
            </a:r>
            <a:r>
              <a:rPr lang="en-US" dirty="0"/>
              <a:t> di </a:t>
            </a:r>
            <a:r>
              <a:rPr lang="en-US" dirty="0" err="1"/>
              <a:t>prossimo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 o </a:t>
            </a:r>
            <a:r>
              <a:rPr lang="en-US" dirty="0" err="1"/>
              <a:t>rifare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MVC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BFE3-CE09-4732-A272-3BE43BFE92CA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7384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Pagine</a:t>
            </a:r>
            <a:r>
              <a:rPr lang="en-US" dirty="0"/>
              <a:t> in base ai </a:t>
            </a:r>
            <a:r>
              <a:rPr lang="en-US" dirty="0" err="1"/>
              <a:t>requisti</a:t>
            </a:r>
            <a:endParaRPr lang="en-US" dirty="0"/>
          </a:p>
          <a:p>
            <a:r>
              <a:rPr lang="en-US" dirty="0" err="1"/>
              <a:t>Sessioni</a:t>
            </a:r>
            <a:r>
              <a:rPr lang="en-US" dirty="0"/>
              <a:t>, </a:t>
            </a:r>
            <a:r>
              <a:rPr lang="en-US" dirty="0" err="1"/>
              <a:t>gestione</a:t>
            </a:r>
            <a:r>
              <a:rPr lang="en-US" dirty="0"/>
              <a:t> e </a:t>
            </a:r>
            <a:r>
              <a:rPr lang="en-US" dirty="0" err="1"/>
              <a:t>ricerca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BFE3-CE09-4732-A272-3BE43BFE92CA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9712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Perche’ </a:t>
            </a:r>
            <a:r>
              <a:rPr lang="en-US" dirty="0" err="1"/>
              <a:t>cosi</a:t>
            </a:r>
            <a:r>
              <a:rPr lang="en-US" dirty="0"/>
              <a:t>’</a:t>
            </a:r>
            <a:r>
              <a:rPr lang="it-CH" dirty="0"/>
              <a:t>: tabelle utili + attributi utili</a:t>
            </a:r>
          </a:p>
          <a:p>
            <a:r>
              <a:rPr lang="it-CH" dirty="0"/>
              <a:t>Cambiamenti on production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BFE3-CE09-4732-A272-3BE43BFE92CA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65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Gestione Apiario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Aris </a:t>
            </a:r>
            <a:r>
              <a:rPr lang="it-CH" dirty="0" err="1"/>
              <a:t>previtali</a:t>
            </a:r>
            <a:r>
              <a:rPr lang="it-CH" dirty="0"/>
              <a:t>, 2020-01-07</a:t>
            </a:r>
          </a:p>
        </p:txBody>
      </p:sp>
    </p:spTree>
    <p:extLst>
      <p:ext uri="{BB962C8B-B14F-4D97-AF65-F5344CB8AC3E}">
        <p14:creationId xmlns:p14="http://schemas.microsoft.com/office/powerpoint/2010/main" val="135921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267C20-76E5-42A8-A626-8EB9204A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796" y="536006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Design </a:t>
            </a:r>
            <a:r>
              <a:rPr lang="en-US" sz="3600" dirty="0" err="1">
                <a:solidFill>
                  <a:srgbClr val="FFFFFF"/>
                </a:solidFill>
              </a:rPr>
              <a:t>pagine</a:t>
            </a:r>
            <a:r>
              <a:rPr lang="en-US" sz="3600" dirty="0">
                <a:solidFill>
                  <a:srgbClr val="FFFFFF"/>
                </a:solidFill>
              </a:rPr>
              <a:t> di </a:t>
            </a:r>
            <a:r>
              <a:rPr lang="en-US" sz="3600" dirty="0" err="1">
                <a:solidFill>
                  <a:srgbClr val="FFFFFF"/>
                </a:solidFill>
              </a:rPr>
              <a:t>registrazione</a:t>
            </a:r>
            <a:r>
              <a:rPr lang="en-US" sz="3600" dirty="0">
                <a:solidFill>
                  <a:srgbClr val="FFFFFF"/>
                </a:solidFill>
              </a:rPr>
              <a:t> e login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2F105C8-3645-47DC-9E23-EB411022D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91" y="640080"/>
            <a:ext cx="5309420" cy="4114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B5E0264-8C44-4F65-A928-77C3C463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89" y="640080"/>
            <a:ext cx="5309419" cy="4114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953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C47AE3-2487-4087-9268-9596E303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pagina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</a:t>
            </a: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70F11FE-BBD4-4BDD-93E0-90239DD6C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809" y="640081"/>
            <a:ext cx="6995774" cy="54042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014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894CD6-67AB-4F13-9BEA-9D43B292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Struttura codice</a:t>
            </a: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6D43A50-2E06-4762-A85C-A4F87BB70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640079"/>
            <a:ext cx="7798424" cy="391225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24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8E7BE-765F-474E-AA31-B1E9F559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Sitemap</a:t>
            </a:r>
            <a:endParaRPr lang="it-CH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7FBAE43-42E4-43D4-998E-2E47CE938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3087" y="1846263"/>
            <a:ext cx="6366151" cy="4022725"/>
          </a:xfrm>
        </p:spPr>
      </p:pic>
    </p:spTree>
    <p:extLst>
      <p:ext uri="{BB962C8B-B14F-4D97-AF65-F5344CB8AC3E}">
        <p14:creationId xmlns:p14="http://schemas.microsoft.com/office/powerpoint/2010/main" val="119134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DF95BE-7ED7-40C1-A88B-D99B349A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71" y="639096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Struttura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database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F2BDBFA-4008-4189-AAD9-8AD31B98F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368" y="808487"/>
            <a:ext cx="7435409" cy="48144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525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F9EAA-0254-48A0-AF77-00F77EE1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79B1B1-9E4B-49C2-A204-787C660A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dirty="0" err="1"/>
              <a:t>Crescita</a:t>
            </a:r>
            <a:r>
              <a:rPr lang="en-US" sz="2400" dirty="0"/>
              <a:t> </a:t>
            </a:r>
            <a:r>
              <a:rPr lang="en-US" sz="2400" dirty="0" err="1"/>
              <a:t>personale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Competenze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2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1CF89-4BC4-4A2D-AFDB-CDB14B25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r>
              <a:rPr lang="en-US" dirty="0" err="1"/>
              <a:t>Grazie</a:t>
            </a:r>
            <a:r>
              <a:rPr lang="en-US" dirty="0"/>
              <a:t> per </a:t>
            </a:r>
            <a:r>
              <a:rPr lang="en-US" dirty="0" err="1"/>
              <a:t>l’attenzione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94882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CH" sz="2000" dirty="0"/>
              <a:t>Introduzione</a:t>
            </a:r>
          </a:p>
          <a:p>
            <a:pPr lvl="1"/>
            <a:r>
              <a:rPr lang="it-CH" sz="2000" dirty="0"/>
              <a:t>Pianificazione preventiva</a:t>
            </a:r>
          </a:p>
          <a:p>
            <a:pPr lvl="2"/>
            <a:r>
              <a:rPr lang="it-CH" sz="1600" dirty="0"/>
              <a:t>Analisi</a:t>
            </a:r>
          </a:p>
          <a:p>
            <a:pPr lvl="2"/>
            <a:r>
              <a:rPr lang="it-CH" sz="1600" dirty="0"/>
              <a:t>Progettazione</a:t>
            </a:r>
          </a:p>
          <a:p>
            <a:pPr lvl="2"/>
            <a:r>
              <a:rPr lang="it-CH" sz="1600" dirty="0"/>
              <a:t>Implementazione e confronto</a:t>
            </a:r>
          </a:p>
          <a:p>
            <a:pPr lvl="1"/>
            <a:r>
              <a:rPr lang="it-CH" sz="2000" dirty="0" err="1"/>
              <a:t>Sitemap</a:t>
            </a:r>
            <a:endParaRPr lang="it-CH" sz="2000" dirty="0"/>
          </a:p>
          <a:p>
            <a:pPr lvl="1"/>
            <a:r>
              <a:rPr lang="it-CH" sz="2000" dirty="0"/>
              <a:t>Struttura database</a:t>
            </a:r>
          </a:p>
          <a:p>
            <a:pPr lvl="1"/>
            <a:r>
              <a:rPr lang="it-CH" sz="2000" dirty="0"/>
              <a:t>Design</a:t>
            </a:r>
          </a:p>
          <a:p>
            <a:pPr lvl="1"/>
            <a:r>
              <a:rPr lang="it-CH" sz="2000" dirty="0"/>
              <a:t>Conclusioni</a:t>
            </a:r>
          </a:p>
          <a:p>
            <a:pPr lvl="2"/>
            <a:endParaRPr lang="it-CH" dirty="0"/>
          </a:p>
          <a:p>
            <a:pPr lvl="2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76586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it-CH" dirty="0"/>
          </a:p>
          <a:p>
            <a:pPr lvl="1"/>
            <a:r>
              <a:rPr lang="it-CH" sz="2000" dirty="0"/>
              <a:t>Aris Previtali, Scuola Arti e Mestieri Trevano</a:t>
            </a:r>
          </a:p>
          <a:p>
            <a:pPr lvl="1"/>
            <a:endParaRPr lang="it-CH" dirty="0"/>
          </a:p>
          <a:p>
            <a:pPr lvl="1"/>
            <a:r>
              <a:rPr lang="it-CH" dirty="0"/>
              <a:t>Date: 2020-09-03 / 2020-12-17</a:t>
            </a:r>
          </a:p>
          <a:p>
            <a:pPr lvl="1"/>
            <a:endParaRPr lang="it-CH" dirty="0"/>
          </a:p>
          <a:p>
            <a:pPr lvl="1"/>
            <a:r>
              <a:rPr lang="it-CH" dirty="0"/>
              <a:t>Sito web per gestire un apiario</a:t>
            </a:r>
          </a:p>
          <a:p>
            <a:pPr lvl="1"/>
            <a:endParaRPr lang="en-US" dirty="0"/>
          </a:p>
          <a:p>
            <a:pPr lvl="1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59842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Pianificazione preventiva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60287"/>
            <a:ext cx="10058400" cy="3594677"/>
          </a:xfrm>
        </p:spPr>
      </p:pic>
    </p:spTree>
    <p:extLst>
      <p:ext uri="{BB962C8B-B14F-4D97-AF65-F5344CB8AC3E}">
        <p14:creationId xmlns:p14="http://schemas.microsoft.com/office/powerpoint/2010/main" val="339053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29AE9D-0F35-4EA1-92EC-23C5A563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endParaRPr lang="it-CH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2157F4-B58D-4394-B048-681D69731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1" y="2797292"/>
            <a:ext cx="10058399" cy="1263415"/>
          </a:xfrm>
        </p:spPr>
      </p:pic>
    </p:spTree>
    <p:extLst>
      <p:ext uri="{BB962C8B-B14F-4D97-AF65-F5344CB8AC3E}">
        <p14:creationId xmlns:p14="http://schemas.microsoft.com/office/powerpoint/2010/main" val="333286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787F2-7DED-4EC1-9B3D-6661C5B3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endParaRPr lang="it-CH" dirty="0"/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7C031DC-E175-44E3-8194-87D61DA20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0063" y="2788561"/>
            <a:ext cx="10055617" cy="1280877"/>
          </a:xfrm>
        </p:spPr>
      </p:pic>
    </p:spTree>
    <p:extLst>
      <p:ext uri="{BB962C8B-B14F-4D97-AF65-F5344CB8AC3E}">
        <p14:creationId xmlns:p14="http://schemas.microsoft.com/office/powerpoint/2010/main" val="184828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36B79-CC4D-4F7B-9E83-26C02E04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Implementazione</a:t>
            </a:r>
            <a:endParaRPr lang="it-CH" dirty="0"/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AB72EAB-5574-444F-9A82-B57235D64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5776" y="2172829"/>
            <a:ext cx="7821408" cy="3487970"/>
          </a:xfrm>
        </p:spPr>
      </p:pic>
    </p:spTree>
    <p:extLst>
      <p:ext uri="{BB962C8B-B14F-4D97-AF65-F5344CB8AC3E}">
        <p14:creationId xmlns:p14="http://schemas.microsoft.com/office/powerpoint/2010/main" val="180856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F2DB23-D796-454F-A051-209246EA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Confronto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AB55FB8-301C-4BE0-9DD1-EF36BA4C7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1822" y="1183763"/>
            <a:ext cx="5536360" cy="262958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C36E9CB-8F92-409D-8D90-958FD415B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8" y="1133573"/>
            <a:ext cx="5181881" cy="275262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96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0E1885-2C5F-416A-AD9E-98077958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79689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pagina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Benvenuto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7C2DEFB0-9882-4D16-82B9-9478BEC80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64" y="640080"/>
            <a:ext cx="6714142" cy="52370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70795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237</Words>
  <Application>Microsoft Office PowerPoint</Application>
  <PresentationFormat>Widescreen</PresentationFormat>
  <Paragraphs>72</Paragraphs>
  <Slides>16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Retrospettivo</vt:lpstr>
      <vt:lpstr>Gestione Apiario</vt:lpstr>
      <vt:lpstr>Indice</vt:lpstr>
      <vt:lpstr>Introduzione</vt:lpstr>
      <vt:lpstr>Pianificazione preventiva</vt:lpstr>
      <vt:lpstr>Analisi</vt:lpstr>
      <vt:lpstr>Progettazione</vt:lpstr>
      <vt:lpstr>Implementazione</vt:lpstr>
      <vt:lpstr>Confronto implementazione</vt:lpstr>
      <vt:lpstr>Design pagina Benvenuto</vt:lpstr>
      <vt:lpstr>Design pagine di registrazione e login</vt:lpstr>
      <vt:lpstr>Design pagina home</vt:lpstr>
      <vt:lpstr>Struttura codice</vt:lpstr>
      <vt:lpstr>Sitemap</vt:lpstr>
      <vt:lpstr>Struttura database</vt:lpstr>
      <vt:lpstr>Conclusioni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Apiario</dc:title>
  <dc:creator>Previtali Aris (ALLIEVO)</dc:creator>
  <cp:lastModifiedBy>Previtali Aris (ALLIEVO)</cp:lastModifiedBy>
  <cp:revision>4</cp:revision>
  <dcterms:created xsi:type="dcterms:W3CDTF">2021-01-13T17:53:25Z</dcterms:created>
  <dcterms:modified xsi:type="dcterms:W3CDTF">2021-01-13T20:01:12Z</dcterms:modified>
</cp:coreProperties>
</file>