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1" autoAdjust="0"/>
    <p:restoredTop sz="94385" autoAdjust="0"/>
  </p:normalViewPr>
  <p:slideViewPr>
    <p:cSldViewPr snapToGrid="0">
      <p:cViewPr>
        <p:scale>
          <a:sx n="66" d="100"/>
          <a:sy n="66" d="100"/>
        </p:scale>
        <p:origin x="-392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6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3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8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1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4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0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2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8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F0DD-F3E3-4DBD-BB31-A4E5A1F73E3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5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793750"/>
            <a:ext cx="2342821" cy="22861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6" y="3932987"/>
            <a:ext cx="3109407" cy="179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908050" y="974725"/>
            <a:ext cx="234950" cy="1905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08050" y="974725"/>
            <a:ext cx="161925" cy="2444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228725" y="2197100"/>
            <a:ext cx="146050" cy="3524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228725" y="2251075"/>
            <a:ext cx="73025" cy="2984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146300" y="1482725"/>
            <a:ext cx="257175" cy="317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101850" y="1482725"/>
            <a:ext cx="301625" cy="730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25525" y="1165225"/>
            <a:ext cx="139700" cy="3175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162050" y="1143000"/>
            <a:ext cx="254000" cy="222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025525" y="1217612"/>
            <a:ext cx="44450" cy="2809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069975" y="1143000"/>
            <a:ext cx="346075" cy="7461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1016000" y="1493837"/>
            <a:ext cx="249237" cy="1920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993776" y="1482725"/>
            <a:ext cx="200024" cy="2444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252662" y="1798637"/>
            <a:ext cx="201614" cy="22066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184239" y="1798637"/>
            <a:ext cx="277181" cy="2651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40618" y="1685925"/>
            <a:ext cx="122239" cy="3333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265238" y="1644650"/>
            <a:ext cx="274637" cy="412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140618" y="1714499"/>
            <a:ext cx="53183" cy="3048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167209" y="1644651"/>
            <a:ext cx="372666" cy="6984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133276" y="2012950"/>
            <a:ext cx="241499" cy="184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40618" y="2006600"/>
            <a:ext cx="161132" cy="2222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353469" y="2400300"/>
            <a:ext cx="241299" cy="1492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322829" y="2400300"/>
            <a:ext cx="271939" cy="2095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374776" y="2165350"/>
            <a:ext cx="271938" cy="349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301750" y="2165350"/>
            <a:ext cx="344964" cy="698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1402556" y="1146175"/>
            <a:ext cx="244158" cy="1778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1388666" y="1143000"/>
            <a:ext cx="214709" cy="2413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603376" y="2373312"/>
            <a:ext cx="273049" cy="28416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603377" y="2382837"/>
            <a:ext cx="225258" cy="28416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524635" y="1322387"/>
            <a:ext cx="122080" cy="32226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646715" y="1263650"/>
            <a:ext cx="270985" cy="587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539875" y="1387474"/>
            <a:ext cx="45801" cy="2778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585675" y="1263650"/>
            <a:ext cx="332025" cy="1238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31535" y="1638299"/>
            <a:ext cx="220152" cy="2143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531535" y="1638298"/>
            <a:ext cx="184471" cy="2706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1646714" y="1834355"/>
            <a:ext cx="89685" cy="3309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1751687" y="1798637"/>
            <a:ext cx="270788" cy="539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1691556" y="1798637"/>
            <a:ext cx="330919" cy="952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646714" y="1893886"/>
            <a:ext cx="44843" cy="28892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669134" y="2163763"/>
            <a:ext cx="207291" cy="21907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641611" y="2154238"/>
            <a:ext cx="187024" cy="2285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1876425" y="2316163"/>
            <a:ext cx="269875" cy="571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1828635" y="2317751"/>
            <a:ext cx="317665" cy="650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906048" y="1270794"/>
            <a:ext cx="240252" cy="24368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897062" y="1262459"/>
            <a:ext cx="204788" cy="2932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2081845" y="2549525"/>
            <a:ext cx="271624" cy="2750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2101850" y="2609850"/>
            <a:ext cx="220979" cy="1946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2011362" y="1506438"/>
            <a:ext cx="134938" cy="2921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2011362" y="1543742"/>
            <a:ext cx="82281" cy="2548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024452" y="1797445"/>
            <a:ext cx="228210" cy="2218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011362" y="1797445"/>
            <a:ext cx="172877" cy="26630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2146300" y="2019695"/>
            <a:ext cx="106362" cy="2980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135026" y="2063750"/>
            <a:ext cx="53181" cy="2524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150981" y="2308619"/>
            <a:ext cx="227094" cy="2162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129549" y="2316163"/>
            <a:ext cx="193280" cy="23336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18965"/>
              </p:ext>
            </p:extLst>
          </p:nvPr>
        </p:nvGraphicFramePr>
        <p:xfrm>
          <a:off x="5784890" y="924940"/>
          <a:ext cx="1509946" cy="534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4973"/>
                <a:gridCol w="754973"/>
              </a:tblGrid>
              <a:tr h="9552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# vmd id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j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 dirty="0">
                          <a:effectLst/>
                        </a:rPr>
                        <a:t>26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265802" y="93247"/>
            <a:ext cx="25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Check bond connectivity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356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21" y="4593127"/>
            <a:ext cx="2479424" cy="142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23869" y="2509354"/>
            <a:ext cx="9026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84263" algn="l"/>
                <a:tab pos="2743200" algn="l"/>
                <a:tab pos="4229100" algn="l"/>
                <a:tab pos="5543550" algn="l"/>
                <a:tab pos="7029450" algn="l"/>
                <a:tab pos="8229600" algn="l"/>
              </a:tabLst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type	1	2	3	4	5	6</a:t>
            </a:r>
          </a:p>
          <a:p>
            <a:pPr>
              <a:tabLst>
                <a:tab pos="1084263" algn="l"/>
                <a:tab pos="2743200" algn="l"/>
                <a:tab pos="4229100" algn="l"/>
                <a:tab pos="5543550" algn="l"/>
                <a:tab pos="7029450" algn="l"/>
                <a:tab pos="8229600" algn="l"/>
              </a:tabLst>
            </a:pP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Sym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T	N	T	O	T	T</a:t>
            </a:r>
          </a:p>
          <a:p>
            <a:pPr>
              <a:tabLst>
                <a:tab pos="1084263" algn="l"/>
                <a:tab pos="2743200" algn="l"/>
                <a:tab pos="4229100" algn="l"/>
                <a:tab pos="5543550" algn="l"/>
                <a:tab pos="7029450" algn="l"/>
                <a:tab pos="8229600" algn="l"/>
              </a:tabLst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Ds	M X</a:t>
            </a:r>
            <a:r>
              <a:rPr lang="en-US" sz="1100" baseline="300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	</a:t>
            </a:r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100" baseline="30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M X</a:t>
            </a:r>
            <a:r>
              <a:rPr lang="en-US" sz="1100" baseline="30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100" baseline="30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100" baseline="300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 X</a:t>
            </a:r>
            <a:r>
              <a:rPr lang="en-US" sz="1100" baseline="300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X</a:t>
            </a:r>
            <a:r>
              <a:rPr lang="en-US" sz="1100" baseline="300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 X</a:t>
            </a:r>
            <a:r>
              <a:rPr lang="en-US" sz="1100" baseline="300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M X</a:t>
            </a:r>
            <a:r>
              <a:rPr lang="en-US" sz="1100" baseline="30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	X</a:t>
            </a:r>
            <a:r>
              <a:rPr lang="en-US" sz="1100" baseline="30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 X</a:t>
            </a:r>
            <a:r>
              <a:rPr lang="en-US" sz="1100" baseline="300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angle/cell:	3	3	3	6	3	3</a:t>
            </a:r>
            <a:endParaRPr lang="en-US" sz="1100" baseline="-25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8" y="980122"/>
            <a:ext cx="1359958" cy="13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468" y="980122"/>
            <a:ext cx="1359958" cy="13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314" y="980122"/>
            <a:ext cx="1359958" cy="13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172" y="980121"/>
            <a:ext cx="1359958" cy="13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107" y="980122"/>
            <a:ext cx="1359958" cy="13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Connector 24"/>
          <p:cNvCxnSpPr/>
          <p:nvPr/>
        </p:nvCxnSpPr>
        <p:spPr>
          <a:xfrm>
            <a:off x="795153" y="1086844"/>
            <a:ext cx="124956" cy="12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57631" y="1214459"/>
            <a:ext cx="62478" cy="16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Connector 2047"/>
          <p:cNvCxnSpPr/>
          <p:nvPr/>
        </p:nvCxnSpPr>
        <p:spPr>
          <a:xfrm>
            <a:off x="824398" y="1080196"/>
            <a:ext cx="119638" cy="12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Connector 2051"/>
          <p:cNvCxnSpPr/>
          <p:nvPr/>
        </p:nvCxnSpPr>
        <p:spPr>
          <a:xfrm flipV="1">
            <a:off x="944037" y="1170589"/>
            <a:ext cx="146225" cy="3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Connector 2053"/>
          <p:cNvCxnSpPr/>
          <p:nvPr/>
        </p:nvCxnSpPr>
        <p:spPr>
          <a:xfrm flipV="1">
            <a:off x="991892" y="1799357"/>
            <a:ext cx="58490" cy="19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Connector 2055"/>
          <p:cNvCxnSpPr/>
          <p:nvPr/>
        </p:nvCxnSpPr>
        <p:spPr>
          <a:xfrm>
            <a:off x="944037" y="1687695"/>
            <a:ext cx="106345" cy="11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Connector 2057"/>
          <p:cNvCxnSpPr/>
          <p:nvPr/>
        </p:nvCxnSpPr>
        <p:spPr>
          <a:xfrm flipH="1">
            <a:off x="1068993" y="1772771"/>
            <a:ext cx="146225" cy="26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/>
          <p:cNvCxnSpPr/>
          <p:nvPr/>
        </p:nvCxnSpPr>
        <p:spPr>
          <a:xfrm flipH="1">
            <a:off x="997209" y="1799357"/>
            <a:ext cx="71783" cy="19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Connector 2061"/>
          <p:cNvCxnSpPr/>
          <p:nvPr/>
        </p:nvCxnSpPr>
        <p:spPr>
          <a:xfrm flipH="1">
            <a:off x="1532480" y="1342959"/>
            <a:ext cx="180787" cy="3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/>
          <p:cNvCxnSpPr/>
          <p:nvPr/>
        </p:nvCxnSpPr>
        <p:spPr>
          <a:xfrm flipH="1" flipV="1">
            <a:off x="1390687" y="1256111"/>
            <a:ext cx="141793" cy="123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447405" y="1396131"/>
            <a:ext cx="85075" cy="18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1532480" y="1361126"/>
            <a:ext cx="180787" cy="3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Connector 2066"/>
          <p:cNvCxnSpPr/>
          <p:nvPr/>
        </p:nvCxnSpPr>
        <p:spPr>
          <a:xfrm flipH="1">
            <a:off x="940048" y="1190529"/>
            <a:ext cx="146225" cy="3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877569" y="1217118"/>
            <a:ext cx="59820" cy="16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Connector 2070"/>
          <p:cNvCxnSpPr/>
          <p:nvPr/>
        </p:nvCxnSpPr>
        <p:spPr>
          <a:xfrm>
            <a:off x="866937" y="1396131"/>
            <a:ext cx="124956" cy="118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920109" y="1514884"/>
            <a:ext cx="71783" cy="16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888870" y="1379295"/>
            <a:ext cx="108339" cy="1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997209" y="1473676"/>
            <a:ext cx="144896" cy="1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Straight Connector 2078"/>
          <p:cNvCxnSpPr/>
          <p:nvPr/>
        </p:nvCxnSpPr>
        <p:spPr>
          <a:xfrm flipH="1">
            <a:off x="1596287" y="1605720"/>
            <a:ext cx="140022" cy="7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1461584" y="1582046"/>
            <a:ext cx="134703" cy="9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1596287" y="1629553"/>
            <a:ext cx="147111" cy="8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1528937" y="1709661"/>
            <a:ext cx="67351" cy="156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929414" y="1514884"/>
            <a:ext cx="91723" cy="16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1017149" y="1489090"/>
            <a:ext cx="131603" cy="25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56000" y="1669606"/>
            <a:ext cx="112992" cy="116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068993" y="1748845"/>
            <a:ext cx="146225" cy="29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651233" y="1956217"/>
            <a:ext cx="171925" cy="3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532480" y="1896397"/>
            <a:ext cx="123184" cy="9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1651233" y="1974827"/>
            <a:ext cx="171925" cy="3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1532480" y="2012048"/>
            <a:ext cx="123184" cy="12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431453" y="2110151"/>
            <a:ext cx="281814" cy="1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18</a:t>
            </a:r>
            <a:endParaRPr lang="en-US" sz="500" dirty="0">
              <a:solidFill>
                <a:srgbClr val="00B05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823158" y="1893738"/>
            <a:ext cx="63469" cy="1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6</a:t>
            </a:r>
            <a:endParaRPr lang="en-US" sz="500" dirty="0">
              <a:solidFill>
                <a:srgbClr val="00B050"/>
              </a:solidFill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H="1" flipV="1">
            <a:off x="1090704" y="1187427"/>
            <a:ext cx="141793" cy="123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1148751" y="1310610"/>
            <a:ext cx="83746" cy="16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 flipV="1">
            <a:off x="1105326" y="1170587"/>
            <a:ext cx="141793" cy="123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1247119" y="1256111"/>
            <a:ext cx="128946" cy="37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2321208" y="1080196"/>
            <a:ext cx="85076" cy="151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 flipV="1">
            <a:off x="2321208" y="1080196"/>
            <a:ext cx="127614" cy="128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2499336" y="1795367"/>
            <a:ext cx="73113" cy="19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2508642" y="1824615"/>
            <a:ext cx="17281" cy="16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3033721" y="1361126"/>
            <a:ext cx="167494" cy="2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2993843" y="1361126"/>
            <a:ext cx="207372" cy="6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2385015" y="1221104"/>
            <a:ext cx="63807" cy="16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2385015" y="1249018"/>
            <a:ext cx="21269" cy="136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2471421" y="1170587"/>
            <a:ext cx="130273" cy="3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2416919" y="1170589"/>
            <a:ext cx="182117" cy="1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385015" y="1395198"/>
            <a:ext cx="114322" cy="10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2385015" y="1392143"/>
            <a:ext cx="86406" cy="13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3097528" y="1595973"/>
            <a:ext cx="116980" cy="9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3052332" y="1595973"/>
            <a:ext cx="162177" cy="10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2448822" y="1527212"/>
            <a:ext cx="74442" cy="160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2448822" y="1545459"/>
            <a:ext cx="22599" cy="13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2539216" y="1489089"/>
            <a:ext cx="122297" cy="31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2486043" y="1489089"/>
            <a:ext cx="164835" cy="2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 flipV="1">
            <a:off x="2460122" y="1705641"/>
            <a:ext cx="108339" cy="7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 flipV="1">
            <a:off x="2460122" y="1705641"/>
            <a:ext cx="65801" cy="93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3165324" y="1909026"/>
            <a:ext cx="120967" cy="8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3117468" y="1909026"/>
            <a:ext cx="168824" cy="103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2577101" y="1755840"/>
            <a:ext cx="168824" cy="3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2577101" y="1748845"/>
            <a:ext cx="168824" cy="8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3902208" y="1799357"/>
            <a:ext cx="88621" cy="193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3902208" y="1993438"/>
            <a:ext cx="147111" cy="12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594338" y="1390632"/>
            <a:ext cx="147111" cy="12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4437479" y="1393032"/>
            <a:ext cx="168270" cy="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4582927" y="1409282"/>
            <a:ext cx="147111" cy="12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4426068" y="1411682"/>
            <a:ext cx="168270" cy="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562603" y="1287524"/>
            <a:ext cx="63469" cy="1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0</a:t>
            </a:r>
            <a:endParaRPr lang="en-US" sz="500" dirty="0">
              <a:solidFill>
                <a:srgbClr val="00B05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4734469" y="1454226"/>
            <a:ext cx="63469" cy="1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1</a:t>
            </a:r>
            <a:endParaRPr lang="en-US" sz="500" dirty="0">
              <a:solidFill>
                <a:srgbClr val="00B050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4698303" y="1114364"/>
            <a:ext cx="63469" cy="1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7</a:t>
            </a:r>
            <a:endParaRPr lang="en-US" sz="500" dirty="0">
              <a:solidFill>
                <a:srgbClr val="00B050"/>
              </a:solidFill>
            </a:endParaRPr>
          </a:p>
        </p:txBody>
      </p:sp>
      <p:cxnSp>
        <p:nvCxnSpPr>
          <p:cNvPr id="235" name="Straight Connector 234"/>
          <p:cNvCxnSpPr/>
          <p:nvPr/>
        </p:nvCxnSpPr>
        <p:spPr>
          <a:xfrm flipV="1">
            <a:off x="4405575" y="1376123"/>
            <a:ext cx="200229" cy="9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4595886" y="1209799"/>
            <a:ext cx="102417" cy="16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4424575" y="1361014"/>
            <a:ext cx="168270" cy="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4582927" y="1194690"/>
            <a:ext cx="102417" cy="16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3769939" y="1202710"/>
            <a:ext cx="102417" cy="16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769939" y="1375085"/>
            <a:ext cx="148221" cy="12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V="1">
            <a:off x="3747036" y="1209578"/>
            <a:ext cx="102417" cy="16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3595578" y="1381953"/>
            <a:ext cx="151457" cy="107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3453031" y="1450070"/>
            <a:ext cx="240564" cy="1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22</a:t>
            </a:r>
            <a:endParaRPr lang="en-US" sz="500" dirty="0">
              <a:solidFill>
                <a:srgbClr val="00B050"/>
              </a:solidFill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 flipV="1">
            <a:off x="3888411" y="1194690"/>
            <a:ext cx="137225" cy="19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4016774" y="1193532"/>
            <a:ext cx="117620" cy="100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4016774" y="1039875"/>
            <a:ext cx="117620" cy="13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3888411" y="1171763"/>
            <a:ext cx="137225" cy="19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5148219" y="1080196"/>
            <a:ext cx="143293" cy="114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5148219" y="896309"/>
            <a:ext cx="47855" cy="191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5136151" y="821919"/>
            <a:ext cx="63469" cy="1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8</a:t>
            </a:r>
            <a:endParaRPr lang="en-US" sz="500" dirty="0">
              <a:solidFill>
                <a:srgbClr val="00B050"/>
              </a:solidFill>
            </a:endParaRPr>
          </a:p>
        </p:txBody>
      </p:sp>
      <p:cxnSp>
        <p:nvCxnSpPr>
          <p:cNvPr id="262" name="Straight Connector 261"/>
          <p:cNvCxnSpPr/>
          <p:nvPr/>
        </p:nvCxnSpPr>
        <p:spPr>
          <a:xfrm>
            <a:off x="5136151" y="1093979"/>
            <a:ext cx="143293" cy="114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V="1">
            <a:off x="4979839" y="1096084"/>
            <a:ext cx="156312" cy="97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4849811" y="1123816"/>
            <a:ext cx="260056" cy="1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20</a:t>
            </a:r>
            <a:endParaRPr lang="en-US" sz="500" dirty="0">
              <a:solidFill>
                <a:srgbClr val="00B050"/>
              </a:solidFill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5230839" y="1232178"/>
            <a:ext cx="46767" cy="152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5231181" y="1374124"/>
            <a:ext cx="82861" cy="16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5219523" y="1212930"/>
            <a:ext cx="46767" cy="152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H="1">
            <a:off x="5029467" y="1359932"/>
            <a:ext cx="185185" cy="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4882361" y="1317335"/>
            <a:ext cx="260056" cy="1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23</a:t>
            </a:r>
            <a:endParaRPr lang="en-US" sz="500" dirty="0">
              <a:solidFill>
                <a:srgbClr val="00B050"/>
              </a:solidFill>
            </a:endParaRPr>
          </a:p>
        </p:txBody>
      </p:sp>
      <p:cxnSp>
        <p:nvCxnSpPr>
          <p:cNvPr id="274" name="Straight Connector 273"/>
          <p:cNvCxnSpPr/>
          <p:nvPr/>
        </p:nvCxnSpPr>
        <p:spPr>
          <a:xfrm flipH="1">
            <a:off x="5313361" y="1189199"/>
            <a:ext cx="132625" cy="11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 flipV="1">
            <a:off x="5445986" y="1185187"/>
            <a:ext cx="90393" cy="157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6660095" y="1086844"/>
            <a:ext cx="103687" cy="14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H="1">
            <a:off x="6730549" y="1230790"/>
            <a:ext cx="33232" cy="142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6678705" y="1077984"/>
            <a:ext cx="103687" cy="14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H="1">
            <a:off x="6782392" y="1180559"/>
            <a:ext cx="167493" cy="4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V="1">
            <a:off x="6858163" y="1824615"/>
            <a:ext cx="28801" cy="15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H="1" flipV="1">
            <a:off x="6782392" y="1687695"/>
            <a:ext cx="104572" cy="13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V="1">
            <a:off x="6872563" y="1845663"/>
            <a:ext cx="28801" cy="15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6901364" y="1790473"/>
            <a:ext cx="184111" cy="53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H="1">
            <a:off x="6782613" y="1525099"/>
            <a:ext cx="33232" cy="142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6713488" y="1392143"/>
            <a:ext cx="103687" cy="14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6730992" y="1383342"/>
            <a:ext cx="103687" cy="14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H="1">
            <a:off x="6832242" y="1481382"/>
            <a:ext cx="187654" cy="4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042" y="980122"/>
            <a:ext cx="1359958" cy="13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4" name="Straight Connector 313"/>
          <p:cNvCxnSpPr/>
          <p:nvPr/>
        </p:nvCxnSpPr>
        <p:spPr>
          <a:xfrm>
            <a:off x="7929655" y="1083520"/>
            <a:ext cx="103687" cy="14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V="1">
            <a:off x="7929655" y="963808"/>
            <a:ext cx="66130" cy="11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7910876" y="1101199"/>
            <a:ext cx="103687" cy="14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flipH="1">
            <a:off x="7786104" y="1107584"/>
            <a:ext cx="124772" cy="8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7603281" y="1107584"/>
            <a:ext cx="260056" cy="1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20</a:t>
            </a:r>
            <a:endParaRPr lang="en-US" sz="500" dirty="0">
              <a:solidFill>
                <a:srgbClr val="00B050"/>
              </a:solidFill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7903314" y="838375"/>
            <a:ext cx="260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8</a:t>
            </a:r>
            <a:endParaRPr lang="en-US" sz="500" dirty="0">
              <a:solidFill>
                <a:srgbClr val="00B050"/>
              </a:solidFill>
            </a:endParaRPr>
          </a:p>
        </p:txBody>
      </p:sp>
      <p:cxnSp>
        <p:nvCxnSpPr>
          <p:cNvPr id="322" name="Straight Connector 321"/>
          <p:cNvCxnSpPr/>
          <p:nvPr/>
        </p:nvCxnSpPr>
        <p:spPr>
          <a:xfrm flipH="1">
            <a:off x="7995785" y="1253374"/>
            <a:ext cx="48099" cy="11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7998236" y="1364338"/>
            <a:ext cx="75789" cy="16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24017"/>
              </p:ext>
            </p:extLst>
          </p:nvPr>
        </p:nvGraphicFramePr>
        <p:xfrm>
          <a:off x="3840843" y="3926339"/>
          <a:ext cx="4855315" cy="1993900"/>
        </p:xfrm>
        <a:graphic>
          <a:graphicData uri="http://schemas.openxmlformats.org/drawingml/2006/table">
            <a:tbl>
              <a:tblPr/>
              <a:tblGrid>
                <a:gridCol w="971063"/>
                <a:gridCol w="971063"/>
                <a:gridCol w="971063"/>
                <a:gridCol w="971063"/>
                <a:gridCol w="971063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n_cell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ang/cell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predict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 X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 [T]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 X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[N]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 X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[T]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 X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[O]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 X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 [T]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 X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[T]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65802" y="93247"/>
            <a:ext cx="254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Check angle connectivity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717" y="3354600"/>
            <a:ext cx="601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(drew indicative angles from excel file check_connectivity.xlsx)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3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216</Words>
  <Application>Microsoft Office PowerPoint</Application>
  <PresentationFormat>On-screen Show (4:3)</PresentationFormat>
  <Paragraphs>169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Aris Sgouros</dc:creator>
  <cp:lastModifiedBy>Aris Sgouros</cp:lastModifiedBy>
  <cp:revision>12</cp:revision>
  <dcterms:created xsi:type="dcterms:W3CDTF">2025-04-07T09:50:01Z</dcterms:created>
  <dcterms:modified xsi:type="dcterms:W3CDTF">2025-04-08T07:39:37Z</dcterms:modified>
</cp:coreProperties>
</file>