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72158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 - Intro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7264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(?)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235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6774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244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4901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253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6150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45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:-)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034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569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80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357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034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Imahd- Whole Side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201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Arisa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2557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872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Tavern Table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503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l="922" t="2513" r="971" b="2618"/>
          <a:stretch/>
        </p:blipFill>
        <p:spPr>
          <a:xfrm>
            <a:off x="165863" y="780475"/>
            <a:ext cx="8812275" cy="42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7988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l="6869" t="2471" r="1906" b="2462"/>
          <a:stretch/>
        </p:blipFill>
        <p:spPr>
          <a:xfrm>
            <a:off x="1883475" y="0"/>
            <a:ext cx="6260413" cy="501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7747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l="6966" t="2681" r="1850" b="2234"/>
          <a:stretch/>
        </p:blipFill>
        <p:spPr>
          <a:xfrm>
            <a:off x="1903725" y="35150"/>
            <a:ext cx="5071050" cy="49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2233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61643"/>
          <a:stretch/>
        </p:blipFill>
        <p:spPr>
          <a:xfrm>
            <a:off x="484375" y="948550"/>
            <a:ext cx="8347924" cy="385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2233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t="37791" b="33081"/>
          <a:stretch/>
        </p:blipFill>
        <p:spPr>
          <a:xfrm>
            <a:off x="152400" y="1216475"/>
            <a:ext cx="8739727" cy="356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97700"/>
          <a:stretch/>
        </p:blipFill>
        <p:spPr>
          <a:xfrm>
            <a:off x="152400" y="958300"/>
            <a:ext cx="8739727" cy="25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2233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97700"/>
          <a:stretch/>
        </p:blipFill>
        <p:spPr>
          <a:xfrm>
            <a:off x="92563" y="958300"/>
            <a:ext cx="8739727" cy="25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t="66732" b="16786"/>
          <a:stretch/>
        </p:blipFill>
        <p:spPr>
          <a:xfrm>
            <a:off x="92575" y="1216475"/>
            <a:ext cx="8739727" cy="316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2233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97700"/>
          <a:stretch/>
        </p:blipFill>
        <p:spPr>
          <a:xfrm>
            <a:off x="92563" y="958300"/>
            <a:ext cx="8739727" cy="25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t="82986"/>
          <a:stretch/>
        </p:blipFill>
        <p:spPr>
          <a:xfrm>
            <a:off x="92575" y="1216475"/>
            <a:ext cx="8739727" cy="377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Jonathan White</a:t>
            </a:r>
            <a:endParaRPr sz="2200" dirty="0" smtClea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Sarah Thompson</a:t>
            </a:r>
            <a:endParaRPr sz="2200" dirty="0" smtClea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Susan Long</a:t>
            </a:r>
            <a:endParaRPr sz="2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Imahd Khan</a:t>
            </a:r>
            <a:endParaRPr sz="2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Arisa Kitagishi</a:t>
            </a:r>
            <a:endParaRPr sz="2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Fernando Bilbao</a:t>
            </a:r>
          </a:p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2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 Balbuza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project?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'Tavern Table'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Dungeons and Dragons (DnD) App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a Dungeon Master or a player on a game-by-game basis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Tracks character statistics, equipment, and abilities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Maintains Character Sheets Publicly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Web-based character/campaign manager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50" y="60300"/>
            <a:ext cx="366890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979" y="60300"/>
            <a:ext cx="37365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 App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2371414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475" y="1225225"/>
            <a:ext cx="2371414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0875" y="1225225"/>
            <a:ext cx="2371414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2771850" y="2523100"/>
            <a:ext cx="483900" cy="34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846438" y="2523100"/>
            <a:ext cx="483900" cy="34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Surge in Popularity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Busy adults can't often meet up for games at the same time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Often difficult to set aside time for long sessions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Too many details to keep up with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Easier communication</a:t>
            </a:r>
            <a:endParaRPr sz="22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lots of time lost asking questions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Players and Dungeon Masters can't see others' information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Minimizes pressure on the Dungeon Master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Efficient gameplay</a:t>
            </a:r>
            <a:endParaRPr sz="1800"/>
          </a:p>
          <a:p>
            <a:pPr marL="457200" lvl="0" indent="-368300" rtl="0">
              <a:spcBef>
                <a:spcPts val="0"/>
              </a:spcBef>
              <a:spcAft>
                <a:spcPts val="1600"/>
              </a:spcAft>
              <a:buSzPts val="2200"/>
              <a:buChar char="●"/>
            </a:pPr>
            <a:r>
              <a:rPr lang="en" sz="2200"/>
              <a:t>It’s fun!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Challenges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Inexperience with Android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Inexperience with DnD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Scale of project</a:t>
            </a:r>
            <a:endParaRPr sz="24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Very data driven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Many connections/references between data points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much flexibility to give users?</a:t>
            </a:r>
            <a:endParaRPr sz="18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to organize work?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it Take to Complete the Project?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Tools</a:t>
            </a:r>
            <a:endParaRPr sz="24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Android Studio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Amazon Web Services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PHPMyAdmin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Inkscape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Discord</a:t>
            </a:r>
            <a:endParaRPr sz="18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organized into 3 phases</a:t>
            </a:r>
            <a:endParaRPr sz="24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Build UI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Build game logic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Implement communication features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1737" t="2253" r="1737" b="2272"/>
          <a:stretch/>
        </p:blipFill>
        <p:spPr>
          <a:xfrm>
            <a:off x="1235288" y="28900"/>
            <a:ext cx="6673423" cy="499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Open Sans</vt:lpstr>
      <vt:lpstr>Arial</vt:lpstr>
      <vt:lpstr>Economica</vt:lpstr>
      <vt:lpstr>Century Gothic</vt:lpstr>
      <vt:lpstr>Luxe</vt:lpstr>
      <vt:lpstr> Tavern Table</vt:lpstr>
      <vt:lpstr>Members</vt:lpstr>
      <vt:lpstr>What is our project?</vt:lpstr>
      <vt:lpstr>PowerPoint Presentation</vt:lpstr>
      <vt:lpstr>Mock-up App</vt:lpstr>
      <vt:lpstr>Motivation</vt:lpstr>
      <vt:lpstr>Expected Challenges</vt:lpstr>
      <vt:lpstr>What Will it Take to Complete the Project?</vt:lpstr>
      <vt:lpstr>ERD</vt:lpstr>
      <vt:lpstr>Class Diagram</vt:lpstr>
      <vt:lpstr>Use Case  Phase 1</vt:lpstr>
      <vt:lpstr>Use Case Phase 2</vt:lpstr>
      <vt:lpstr>Gantt Chart</vt:lpstr>
      <vt:lpstr>Gantt Chart</vt:lpstr>
      <vt:lpstr>Gantt Chart</vt:lpstr>
      <vt:lpstr>Gantt Chart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Tavern Table</dc:title>
  <cp:lastModifiedBy>Jonathan White</cp:lastModifiedBy>
  <cp:revision>1</cp:revision>
  <dcterms:modified xsi:type="dcterms:W3CDTF">2018-07-10T15:29:22Z</dcterms:modified>
</cp:coreProperties>
</file>