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slide" Target="slides/slide1.xml"/><Relationship Id="rId19" Type="http://schemas.openxmlformats.org/officeDocument/2006/relationships/font" Target="fonts/CenturyGothic-boldItalic.fntdata"/><Relationship Id="rId6" Type="http://schemas.openxmlformats.org/officeDocument/2006/relationships/slide" Target="slides/slide2.xml"/><Relationship Id="rId18" Type="http://schemas.openxmlformats.org/officeDocument/2006/relationships/font" Target="fonts/CenturyGothic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b="0" i="0" sz="6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 showMasterSp="0">
  <p:cSld name="Title and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79" name="Shape 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 showMasterSp="0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86" name="Shape 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 showMasterSp="0">
  <p:cSld name="Name Card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96" name="Shape 9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>
            <p:ph type="title"/>
          </p:nvPr>
        </p:nvSpPr>
        <p:spPr>
          <a:xfrm>
            <a:off x="1024495" y="1124701"/>
            <a:ext cx="10146186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024467" y="3648315"/>
            <a:ext cx="10144654" cy="999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x="685800" y="378883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2202080"/>
            <a:ext cx="3456432" cy="617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685799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4368800" y="2201333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x="4366858" y="2904067"/>
            <a:ext cx="3456432" cy="3314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5" type="body"/>
          </p:nvPr>
        </p:nvSpPr>
        <p:spPr>
          <a:xfrm>
            <a:off x="8051800" y="2192866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6" type="body"/>
          </p:nvPr>
        </p:nvSpPr>
        <p:spPr>
          <a:xfrm>
            <a:off x="8051801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Shape 116"/>
          <p:cNvSpPr/>
          <p:nvPr>
            <p:ph idx="2" type="pic"/>
          </p:nvPr>
        </p:nvSpPr>
        <p:spPr>
          <a:xfrm>
            <a:off x="688618" y="2362200"/>
            <a:ext cx="3451582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3" type="body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4" type="body"/>
          </p:nvPr>
        </p:nvSpPr>
        <p:spPr>
          <a:xfrm>
            <a:off x="4374263" y="4191000"/>
            <a:ext cx="3448935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Shape 119"/>
          <p:cNvSpPr/>
          <p:nvPr>
            <p:ph idx="5" type="pic"/>
          </p:nvPr>
        </p:nvSpPr>
        <p:spPr>
          <a:xfrm>
            <a:off x="4374263" y="2362200"/>
            <a:ext cx="3448936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6" type="body"/>
          </p:nvPr>
        </p:nvSpPr>
        <p:spPr>
          <a:xfrm>
            <a:off x="4374264" y="4873763"/>
            <a:ext cx="344893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7" type="body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Shape 122"/>
          <p:cNvSpPr/>
          <p:nvPr>
            <p:ph idx="8" type="pic"/>
          </p:nvPr>
        </p:nvSpPr>
        <p:spPr>
          <a:xfrm>
            <a:off x="8049855" y="2362200"/>
            <a:ext cx="3447878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9" type="body"/>
          </p:nvPr>
        </p:nvSpPr>
        <p:spPr>
          <a:xfrm>
            <a:off x="8049731" y="4873761"/>
            <a:ext cx="345244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4083937" y="-1203579"/>
            <a:ext cx="4024125" cy="10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4" name="Shape 1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>
            <p:ph type="title"/>
          </p:nvPr>
        </p:nvSpPr>
        <p:spPr>
          <a:xfrm rot="5400000">
            <a:off x="8525933" y="1667933"/>
            <a:ext cx="390313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 rot="5400000">
            <a:off x="3175000" y="-1405467"/>
            <a:ext cx="3903133" cy="820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0" type="dt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1" type="ftr"/>
          </p:nvPr>
        </p:nvSpPr>
        <p:spPr>
          <a:xfrm>
            <a:off x="685800" y="381000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26" name="Shape 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/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1024467" y="3641725"/>
            <a:ext cx="10490200" cy="95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685800" y="381001"/>
            <a:ext cx="6991492" cy="364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914409" y="2183802"/>
            <a:ext cx="50799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x="6400800" y="2183802"/>
            <a:ext cx="51054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4" type="body"/>
          </p:nvPr>
        </p:nvSpPr>
        <p:spPr>
          <a:xfrm>
            <a:off x="6172200" y="3132666"/>
            <a:ext cx="5334000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995582" y="746759"/>
            <a:ext cx="6510618" cy="547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685800" y="1524000"/>
            <a:ext cx="68732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Shape 66"/>
          <p:cNvSpPr/>
          <p:nvPr>
            <p:ph idx="2" type="pic"/>
          </p:nvPr>
        </p:nvSpPr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3124199"/>
            <a:ext cx="687324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TOP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cop4331-7.xyz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SMALL PROJECT: CONTACT MANAGER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2194560"/>
            <a:ext cx="10820400" cy="402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Click here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MEMBERS</a:t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John Balbuza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Fernando Bilbao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Arisa Kitagishi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Imahd Khan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Susan Long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Sarah Thompson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Jonathan White</a:t>
            </a:r>
            <a:endParaRPr/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EXPLANATION OF PROJECT</a:t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contact manager website</a:t>
            </a:r>
            <a:endParaRPr/>
          </a:p>
          <a:p>
            <a:pPr indent="-2413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/>
              <a:t>L</a:t>
            </a:r>
            <a:r>
              <a:rPr b="0" i="0" lang="en-US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ogin, password hashing, add contacts, search contacts, and delete contacts</a:t>
            </a:r>
            <a:endParaRPr sz="2200"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/>
              <a:t>Extra f</a:t>
            </a:r>
            <a:r>
              <a:rPr b="0" i="0" lang="en-US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eatures:</a:t>
            </a:r>
            <a:endParaRPr/>
          </a:p>
          <a:p>
            <a:pPr indent="-241300" lvl="1" marL="6858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/>
              <a:t>S</a:t>
            </a:r>
            <a:r>
              <a:rPr b="0" i="0" lang="en-US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ign up if user is not already present in the website</a:t>
            </a:r>
            <a:endParaRPr b="0" i="0" sz="2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41300" lvl="1" marL="6858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Batch delete</a:t>
            </a:r>
            <a:endParaRPr sz="2200"/>
          </a:p>
          <a:p>
            <a:pPr indent="-241300" lvl="1" marL="6858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Logoff</a:t>
            </a:r>
            <a:r>
              <a:rPr lang="en-US" sz="2200"/>
              <a:t> </a:t>
            </a:r>
            <a:endParaRPr sz="2200"/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PROJECT WAS DEVELOPED</a:t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/>
              <a:t>LAMP stack</a:t>
            </a:r>
            <a:endParaRPr/>
          </a:p>
          <a:p>
            <a:pPr indent="-228600" lvl="0" marL="228600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/>
              <a:t>Creation of database: phpMyAdmin</a:t>
            </a:r>
            <a:endParaRPr/>
          </a:p>
          <a:p>
            <a:pPr indent="-228600" lvl="0" marL="228600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/>
              <a:t>Server type: MySQL</a:t>
            </a:r>
            <a:endParaRPr/>
          </a:p>
          <a:p>
            <a:pPr indent="-228600" lvl="0" marL="228600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/>
              <a:t>Implementation of API: PHP</a:t>
            </a:r>
            <a:endParaRPr/>
          </a:p>
          <a:p>
            <a:pPr indent="-228600" lvl="0" marL="228600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/>
              <a:t>Front-end: JavaScript, HTML, and CSS.</a:t>
            </a:r>
            <a:endParaRPr/>
          </a:p>
          <a:p>
            <a:pPr indent="-228600" lvl="0" marL="228600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/>
              <a:t>Communication between frontend and backend: JSON</a:t>
            </a:r>
            <a:endParaRPr/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ISSUES ENCOUNTERED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/>
              <a:t>Lack of Communication</a:t>
            </a:r>
            <a:endParaRPr/>
          </a:p>
          <a:p>
            <a:pPr indent="-241300" lvl="1" marL="685800" rtl="0">
              <a:spcBef>
                <a:spcPts val="0"/>
              </a:spcBef>
              <a:spcAft>
                <a:spcPts val="0"/>
              </a:spcAft>
              <a:buSzPts val="2200"/>
              <a:buFont typeface="Century Gothic"/>
              <a:buChar char="•"/>
            </a:pPr>
            <a:r>
              <a:rPr lang="en-US" sz="2200"/>
              <a:t>Modelling should have occurred earlier in the development process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Unfamiliarity with the various software involved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Took time to learn the basics of php/databases/javascript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Version Control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ER DIAGRAM</a:t>
            </a:r>
            <a:endParaRPr/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653" y="2057400"/>
            <a:ext cx="10764551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CASE DIAGRAM</a:t>
            </a:r>
            <a:endParaRPr/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963" y="2002475"/>
            <a:ext cx="7188076" cy="449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Extra Features</a:t>
            </a:r>
            <a:endParaRPr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2194560"/>
            <a:ext cx="10820400" cy="402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Multi-user support</a:t>
            </a:r>
            <a:endParaRPr/>
          </a:p>
          <a:p>
            <a:pPr indent="-355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Sign up page</a:t>
            </a:r>
            <a:endParaRPr/>
          </a:p>
          <a:p>
            <a:pPr indent="-355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Implemented via user table in database</a:t>
            </a:r>
            <a:endParaRPr/>
          </a:p>
          <a:p>
            <a:pPr indent="-3556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FriendID in contact table identifies which user that contact corresponds to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Extra Features</a:t>
            </a:r>
            <a:endParaRPr/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2194560"/>
            <a:ext cx="10820400" cy="402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Deleting multiple contacts</a:t>
            </a:r>
            <a:endParaRPr/>
          </a:p>
          <a:p>
            <a:pPr indent="-355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Command broken up by row on front end</a:t>
            </a:r>
            <a:endParaRPr/>
          </a:p>
          <a:p>
            <a:pPr indent="-355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Executed one by one by API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