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db5a8e1f-7c75-42c7-ad17-8da13bd4af51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431632f20ea64a97" /><Relationship Type="http://schemas.openxmlformats.org/officeDocument/2006/relationships/hyperlink" Target="https://app.powerbi.com/groups/me/reports/db5a8e1f-7c75-42c7-ad17-8da13bd4af51/ReportSection?pbi_source=PowerPoint" TargetMode="External" Id="RelId0" /><Relationship Type="http://schemas.openxmlformats.org/officeDocument/2006/relationships/image" Target="/ppt/media/image4.png" Id="imgId8234174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House Expenses report.backup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10/19/2020 8:12:03 PM GMT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8/25/2020 12:29:16 PM GMT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23417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