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4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Account creation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Administrator I want to be able to create new accounts for other admins to enable me to lighten the workload by distribution.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Admin only access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 transferred and entered in a secure manner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enter user information to create account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Modifying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 I want to be able to modify data so that information can be added, changed or remove.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 is stored correctly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Easily navigable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 dialogue for changes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9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Upload a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 I want to be able to upload a map so that users can see where points of interest are located.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Simple navigation design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upload an 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79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navigation metrics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-2718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 I want to be able to view navigation metrics of users in order to see user traffic.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See which type of user is accessing what areas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See how much traffic the site generates on the various pages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17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 I want to ensure that the site and all stored information is secure so that our databases are not compromised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Secure network traffic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Safe data storage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HTTPS web protocol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69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Expandability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 I want the website to be expandable so that in the future we can grow the project to encompass other locations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add whole new locations to the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current futures available for new locations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>
                <a:solidFill>
                  <a:schemeClr val="tx1"/>
                </a:solidFill>
              </a:rPr>
              <a:t>Confirmation 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20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284</Words>
  <Application>Microsoft Office PowerPoint</Application>
  <PresentationFormat>A4 Paper (210x297 mm)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Liam Rodgers</cp:lastModifiedBy>
  <cp:revision>22</cp:revision>
  <dcterms:created xsi:type="dcterms:W3CDTF">2011-08-10T11:51:47Z</dcterms:created>
  <dcterms:modified xsi:type="dcterms:W3CDTF">2017-08-06T08:23:46Z</dcterms:modified>
</cp:coreProperties>
</file>