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a welcome page so that I can easily navigate the website to access the required areas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Clearly labelled menu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Branding so that I feel secure.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navigate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Creating a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potential user I want a create an account page so that I am able to begin using the service provided.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Textboxes for details to be entered.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Clear and not overloaded with functionality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message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Secure so that my details aren’t leaked.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94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Checking account balance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registered user I want to be able to check my account balance so that login to view the money remaining in accounts.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Location to type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Password should be asterisked out.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Details should be secure.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Simple navigation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7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Request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2718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current customer I want a request services page so that I can ask for items and services to be sent to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Variety of offered services available at mouse click.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Each service is clearly labelled.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It must be secure.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17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Paying Bills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customer that uses other services I want to pay bills so that so that I can continue to use the services for which I am paying for.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Security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 time payment transfers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Bill payment confirmation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69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Close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leaving customer I want a close account so that I can  close my account and end my business with this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close account.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Clearly labelled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message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2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321</Words>
  <Application>Microsoft Office PowerPoint</Application>
  <PresentationFormat>A4 Paper (210x297 mm)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Liam Rodgers</cp:lastModifiedBy>
  <cp:revision>11</cp:revision>
  <dcterms:created xsi:type="dcterms:W3CDTF">2011-08-10T11:51:47Z</dcterms:created>
  <dcterms:modified xsi:type="dcterms:W3CDTF">2017-08-01T01:26:28Z</dcterms:modified>
</cp:coreProperties>
</file>