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Black"/>
      <p:bold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Montserrat ExtraBold"/>
      <p:bold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576663-4AD8-442F-B3CB-B61FCC77BEED}">
  <a:tblStyle styleId="{15576663-4AD8-442F-B3CB-B61FCC77B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font" Target="fonts/MontserratSemiBold-italic.fntdata"/><Relationship Id="rId41" Type="http://schemas.openxmlformats.org/officeDocument/2006/relationships/font" Target="fonts/OpenSans-bold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Black-bold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Black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4.xml"/><Relationship Id="rId33" Type="http://schemas.openxmlformats.org/officeDocument/2006/relationships/font" Target="fonts/RobotoLight-bold.fntdata"/><Relationship Id="rId10" Type="http://schemas.openxmlformats.org/officeDocument/2006/relationships/slide" Target="slides/slide3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6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ExtraBold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ExtraBold-bold.fntdata"/><Relationship Id="rId17" Type="http://schemas.openxmlformats.org/officeDocument/2006/relationships/slide" Target="slides/slide10.xml"/><Relationship Id="rId39" Type="http://schemas.openxmlformats.org/officeDocument/2006/relationships/font" Target="fonts/OpenSans-bold.fntdata"/><Relationship Id="rId16" Type="http://schemas.openxmlformats.org/officeDocument/2006/relationships/slide" Target="slides/slide9.xml"/><Relationship Id="rId38" Type="http://schemas.openxmlformats.org/officeDocument/2006/relationships/font" Target="fonts/OpenSans-regular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181ebb80_0_128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181ebb80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4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206be851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f206be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f206be851_0_1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f206be85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2" name="Google Shape;92;p2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26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Распределите работу: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26"/>
          <p:cNvGraphicFramePr/>
          <p:nvPr/>
        </p:nvGraphicFramePr>
        <p:xfrm>
          <a:off x="360000" y="9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{15576663-4AD8-442F-B3CB-B61FCC77BEED}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Фрагмент рассказа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Кто рассказывает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Вступление, цель проекта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Что включает в себя созданное программное обеспечение? (упомянуть публикацию разработок на GitHub и лицензию!)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Особенности разработанного проекта (чем он выделяется среди других?)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Демонстрация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(обзор интерфейса и функционала)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Перспективы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(как он может быть доработан и расширен?)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Заключение, ответы на вопросы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b="27413" l="0" r="55812" t="43854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b="34141" l="0" r="63057" t="37537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Шаблон.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проекта </a:t>
            </a:r>
            <a:endParaRPr sz="4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75" y="881250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(какой результат хотел получить заказчик?)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(Программный файл)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(Изображения)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(Файл README)...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репозитории...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(«Пинг-понг» — это мультиплеерная игра...)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(Прототип удалось создать за короткий срок благодаря использованию ранее разработанных...)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(В игре предусмотрена наглядная подпись, уведомляющая о завершении игры...)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/>
          <p:nvPr/>
        </p:nvSpPr>
        <p:spPr>
          <a:xfrm>
            <a:off x="1155050" y="1876175"/>
            <a:ext cx="4349700" cy="76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Montserrat Black"/>
                <a:ea typeface="Montserrat Black"/>
                <a:cs typeface="Montserrat Black"/>
                <a:sym typeface="Montserrat Black"/>
              </a:rPr>
              <a:t>Запустите демонстрацию!</a:t>
            </a:r>
            <a:endParaRPr sz="18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«Пинг-понг»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3097" y="2175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5" name="Google Shape;245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34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(Можно ли запрограммировать полноценную игру «Пинг-понг», а не прототип? Какие доработки улучшат игру?)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