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7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20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4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5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3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9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F07556-EA93-4889-87A9-803735972D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7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8CEB-1938-4CC7-A18C-36C5A416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5597" y="68580"/>
            <a:ext cx="7498080" cy="56083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dobe Garamond Pro" panose="02020502060506020403" pitchFamily="18" charset="0"/>
              </a:rPr>
              <a:t>Name- Arish Qureshi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Student Id</a:t>
            </a:r>
            <a:r>
              <a:rPr lang="en-US" sz="4000" dirty="0">
                <a:latin typeface="Adobe Garamond Pro" panose="02020502060506020403" pitchFamily="18" charset="0"/>
              </a:rPr>
              <a:t>-301176321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Course code</a:t>
            </a:r>
            <a:r>
              <a:rPr lang="en-US" sz="4000" dirty="0">
                <a:latin typeface="Adobe Garamond Pro" panose="02020502060506020403" pitchFamily="18" charset="0"/>
              </a:rPr>
              <a:t>- COMP229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Course name</a:t>
            </a:r>
            <a:r>
              <a:rPr lang="en-US" sz="4000" dirty="0">
                <a:latin typeface="Adobe Garamond Pro" panose="02020502060506020403" pitchFamily="18" charset="0"/>
              </a:rPr>
              <a:t>- Web Application Development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Assignment 1</a:t>
            </a:r>
            <a:r>
              <a:rPr lang="en-US" sz="4000" dirty="0">
                <a:latin typeface="Adobe Garamond Pro" panose="02020502060506020403" pitchFamily="18" charset="0"/>
              </a:rPr>
              <a:t>-Express Portfolio website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111C1-3847-4725-B31F-A130EA64B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58" y="487680"/>
            <a:ext cx="3889719" cy="51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8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87</TotalTime>
  <Words>22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Garamond Pro</vt:lpstr>
      <vt:lpstr>Calisto MT</vt:lpstr>
      <vt:lpstr>Wingdings 2</vt:lpstr>
      <vt:lpstr>Slate</vt:lpstr>
      <vt:lpstr>Name- Arish Qureshi Student Id-301176321 Course code- COMP229 Course name- Web Application Development Assignment 1-Express Portfolio website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Name-Arshpreet Singh Student Id-301174738 Course code- COMP229 Course name- Web Application Development Assignment 1-Express Portfolio website </dc:title>
  <dc:creator>Arshpreet Singh</dc:creator>
  <cp:lastModifiedBy>Arish Qureshi</cp:lastModifiedBy>
  <cp:revision>2</cp:revision>
  <dcterms:created xsi:type="dcterms:W3CDTF">2021-10-02T00:39:21Z</dcterms:created>
  <dcterms:modified xsi:type="dcterms:W3CDTF">2022-06-24T15:42:56Z</dcterms:modified>
</cp:coreProperties>
</file>