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20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F07556-EA93-4889-87A9-803735972D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3666DC-1F56-4D68-B055-274AD8351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EB-1938-4CC7-A18C-36C5A416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597" y="68580"/>
            <a:ext cx="7498080" cy="56083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Adobe Garamond Pro" panose="02020502060506020403" pitchFamily="18" charset="0"/>
              </a:rPr>
              <a:t>Name- Arish Qureshi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Student Id</a:t>
            </a:r>
            <a:r>
              <a:rPr lang="en-US" sz="4000" dirty="0">
                <a:latin typeface="Adobe Garamond Pro" panose="02020502060506020403" pitchFamily="18" charset="0"/>
              </a:rPr>
              <a:t>-301176321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code</a:t>
            </a:r>
            <a:r>
              <a:rPr lang="en-US" sz="4000" dirty="0">
                <a:latin typeface="Adobe Garamond Pro" panose="02020502060506020403" pitchFamily="18" charset="0"/>
              </a:rPr>
              <a:t>- COMP229</a:t>
            </a: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latin typeface="Adobe Garamond Pro" panose="02020502060506020403" pitchFamily="18" charset="0"/>
              </a:rPr>
              <a:t>Course name</a:t>
            </a:r>
            <a:r>
              <a:rPr lang="en-US" sz="4000" dirty="0">
                <a:latin typeface="Adobe Garamond Pro" panose="02020502060506020403" pitchFamily="18" charset="0"/>
              </a:rPr>
              <a:t>- Web Application Development</a:t>
            </a:r>
            <a:br>
              <a:rPr lang="en-US" sz="4000" dirty="0">
                <a:latin typeface="Adobe Garamond Pro" panose="02020502060506020403" pitchFamily="18" charset="0"/>
              </a:rPr>
            </a:br>
            <a:br>
              <a:rPr lang="en-US" sz="4000" dirty="0">
                <a:latin typeface="Adobe Garamond Pro" panose="02020502060506020403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Midterm </a:t>
            </a:r>
            <a:r>
              <a:rPr lang="en-US" sz="4000" b="1">
                <a:solidFill>
                  <a:srgbClr val="FF0000"/>
                </a:solidFill>
                <a:latin typeface="Adobe Garamond Pro" panose="02020502060506020403" pitchFamily="18" charset="0"/>
              </a:rPr>
              <a:t>Test Summer 2022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111C1-3847-4725-B31F-A130EA64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" y="487680"/>
            <a:ext cx="4111516" cy="5189220"/>
          </a:xfrm>
          <a:prstGeom prst="rect">
            <a:avLst/>
          </a:prstGeom>
        </p:spPr>
      </p:pic>
      <p:pic>
        <p:nvPicPr>
          <p:cNvPr id="4" name="Picture 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4868CDC2-1A73-B1FA-8734-17D1FF01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60" y="487680"/>
            <a:ext cx="4212286" cy="56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1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120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Adobe Garamond Pro</vt:lpstr>
      <vt:lpstr>Calisto MT</vt:lpstr>
      <vt:lpstr>Wingdings 2</vt:lpstr>
      <vt:lpstr>Slate</vt:lpstr>
      <vt:lpstr>Name- Arish Qureshi Student Id-301176321 Course code- COMP229 Course name- Web Application Development  Midterm Test Summer 2022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Name-Arshpreet Singh Student Id-301174738 Course code- COMP229 Course name- Web Application Development Assignment 1-Express Portfolio website </dc:title>
  <dc:creator>Arshpreet Singh</dc:creator>
  <cp:lastModifiedBy>Arish Qureshi</cp:lastModifiedBy>
  <cp:revision>3</cp:revision>
  <dcterms:created xsi:type="dcterms:W3CDTF">2021-10-02T00:39:21Z</dcterms:created>
  <dcterms:modified xsi:type="dcterms:W3CDTF">2022-06-24T01:51:54Z</dcterms:modified>
</cp:coreProperties>
</file>