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gpA3tYX7ecFgO0nqVv4n2HMa+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10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41241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Narrow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Project Title:</a:t>
            </a:r>
            <a:br>
              <a:rPr lang="en-US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3600">
                <a:latin typeface="Arial Narrow"/>
                <a:ea typeface="Arial Narrow"/>
                <a:cs typeface="Arial Narrow"/>
                <a:sym typeface="Arial Narrow"/>
              </a:rPr>
              <a:t>Domain:</a:t>
            </a:r>
            <a:br>
              <a:rPr lang="en-US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689548" y="4921173"/>
            <a:ext cx="1095281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Register Number: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Name: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Date: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468" y="0"/>
            <a:ext cx="7621064" cy="169568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4227227" y="1816676"/>
            <a:ext cx="3507698" cy="584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First Review</a:t>
            </a:r>
            <a:endParaRPr b="1" i="0" sz="3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39843" y="4781862"/>
            <a:ext cx="4916773" cy="17950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Course Code: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CS6510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Course Title:  </a:t>
            </a: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1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" name="Google Shape;9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CS6501 Project I , PGP, ICER, VIT Bangalore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 : APA format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CS6501 Project I PGP, ICER, VIT Bangalore</a:t>
            </a:r>
            <a:endParaRPr/>
          </a:p>
        </p:txBody>
      </p:sp>
      <p:sp>
        <p:nvSpPr>
          <p:cNvPr id="166" name="Google Shape;1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Problem Statement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CS6501 Project I PGP, ICER, VIT Bangalore</a:t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Objectives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CS6501 Project I PGP, ICER, VIT Bangalore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Review of Related Literature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Base Paper alone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Author Name, Title of the Paper, Journal Title, Year of Publication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Methodology used: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Outcomes: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Point taken into consideration for your methodology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CS6501 Project I PGP, ICER, VIT Bangalore</a:t>
            </a:r>
            <a:endParaRPr/>
          </a:p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Dataset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Source of the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No. of Observations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Column/Feature Details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Details about the columns – Discrete , categorical,continuous etc…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Screenshot of the dataset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5" name="Google Shape;1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CS6501 Project I PGP, ICER, VIT Bangalore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Proposed Methodology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Design/Architecture Diagram</a:t>
            </a:r>
            <a:endParaRPr/>
          </a:p>
        </p:txBody>
      </p:sp>
      <p:sp>
        <p:nvSpPr>
          <p:cNvPr id="133" name="Google Shape;13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CS6501 Project I PGP, ICER, VIT Bangalore</a:t>
            </a:r>
            <a:endParaRPr/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Exploratory Data Analysis 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Screenshot of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Interpretation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Formulation of Research Problem and findings</a:t>
            </a:r>
            <a:endParaRPr/>
          </a:p>
        </p:txBody>
      </p:sp>
      <p:sp>
        <p:nvSpPr>
          <p:cNvPr id="141" name="Google Shape;14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CS6501 Project I PGP, ICER, VIT Bangalore</a:t>
            </a:r>
            <a:endParaRPr/>
          </a:p>
        </p:txBody>
      </p:sp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Step of Research Focus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CS6501 Project I PGP, ICER, VIT Bangalore</a:t>
            </a:r>
            <a:endParaRPr/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CS6501 Project I PGP, ICER, VIT Bangalore</a:t>
            </a:r>
            <a:endParaRPr/>
          </a:p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2023-11-15T14:09:37Z</dcterms:created>
  <dc:creator>Angay</dc:creator>
</cp:coreProperties>
</file>