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97C-1F8E-C4DE-0C13-59E674BB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FC151-8B9A-6B7E-35BF-05A6F9BE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72EA-93CD-966E-0E58-0F22D8D3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D955-1599-FC4A-2459-DF4D1A85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958E-C417-4D52-486B-9E24DD1F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8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C650-6103-9EC9-12DF-A519475B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9182-3803-4A1F-DFB9-48E02216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C4A1-3BCC-7B22-AC8C-B1DCAE3D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C962-802C-E4E0-7996-8C8BAEC4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5F89-AC43-15B0-C9F5-5ED9156A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E13AA-426A-4F87-141E-5858FBC4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6EC8E-BA4C-CBDA-6501-AF4F5E42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7C97-909A-EB31-12C4-930D94C4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EB57-9D2B-0249-2E9C-A5081F8C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9A51-33A5-910B-4B92-01B3724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815F-1E7F-32DB-948D-5A424827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94EF-3F4D-822B-6CB6-E7FF9339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FCFA-7609-5DCC-F668-C8E8A091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F409-1B54-1912-FE8F-06BD8569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4C21-6AD7-FFFB-CC0E-1181A5C4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13B0-3C85-4C95-BF08-71706AF1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9133-EDF4-A047-2186-D314EC1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B4BC-7BBD-C3A2-0D1E-D3910FE6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216A-616C-4531-1B8B-57E59D48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B014-077B-2E6B-C757-649D3BB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52E7-3AD7-D522-6950-9317B6B9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6D16-2F8C-9CB4-E4B8-244AA2544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A870B-D239-F731-80F1-D2634EB94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7053-D5EB-FA0E-CAF2-9E946128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70C9-0A6D-2A6D-243F-07E49B80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7FD-A995-C36A-780C-048FAB04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4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8313-97B1-A303-1057-30D188C5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2778-000F-4972-7B1A-3C04C177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77802-38DF-0369-5F4E-429E8793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1D280-E8E1-DAD6-8B7C-F32D68AA3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4BBCB-BCF6-128E-CEBD-AD31DAE58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9CF9E-53D9-4DF1-CE72-1B6A7C4C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18D5D-AD53-4273-2C1F-5E781E0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356E6-8B3D-DB53-6B29-C38AD253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0736-E073-4B9D-7FD8-684855C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C99C7-DDD3-FF98-9CD1-31FC7EDE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A26CA-099B-19AB-C676-3E2FE6E3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E518B-C46C-9E24-8158-2420235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0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C1D97-A267-1521-DA6D-E68AE068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C9987-5E18-9B6C-8FD4-3B0D72A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4DC42-58A0-6995-12B4-9F41485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9A5E-8920-F8C8-7754-0F1FEA9E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5903-93AE-44DF-C37C-8C24F3B7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6D29-649B-C803-D8C4-73386A31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B8B8-73F1-C727-E849-6D0E8F03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5B8A-A835-5B99-0A3B-065659D9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824B-A49D-8455-0C67-A37B936E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C7F4-3E32-11A9-F85B-DB1DC343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07CB4-C1EE-EFB0-E1DE-5CEE80665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1AAFD-D44E-6C13-DADC-32EE7A9D8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29733-61E4-0CA7-8542-D38FD42A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EBC8-1B60-779A-ED01-39F50A07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1B60-C326-0F0B-B878-E7163982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C4917-77A9-D0A4-50E8-EC34C7B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438DD-C1CB-EA74-3FB9-C9383D24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93D1-E9EC-403B-B4F8-FB58F70DC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0864-1A44-463D-BD56-97B176E4CD5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0CC8-0ED3-73D2-7F23-FEB135960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C33B-5DD5-91D1-D22D-9541D734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58DB-8FCE-4C38-9809-E48C858986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FC8-5921-8813-77A4-81BDEF38F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9F8B-1136-60C2-9EED-516DBDBAC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2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EFA2-9549-997D-1465-377E248C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 1:CREATE A DATABASE FOR HOSPITAL MANAGEMENT SYSTEM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19F0D-0067-5D9F-B0CD-CD8CF88E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869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0461-DA7E-9280-9AF7-7E76D385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2:CREATE A TABLE FOR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09F97-353C-D430-2B5B-2B3364537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5252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7CEC-F16B-325A-A01D-5F8B491D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3:CREATE A TABLE FOR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7172F-12DB-CA68-8F47-667F9BF8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1858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10BB-D6C0-D81E-D100-9140F6F8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4:CREATE A TABLE FOR EXPENSE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2D1F7-BDA2-9295-D4A1-D53F1BA13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4302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F6B-C899-E131-3E4E-2E840AB1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5:CREATE A TABLE FOR BILLING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B5C79-0B9B-3E45-5498-8DBA81AF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409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B4F-8595-FB73-2D76-7F85970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6:CREATE A TABLE FOR STOCK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EF9CE-B0BF-9481-E0CE-B3550B4EC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639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5F8F-595F-1D78-979E-19DED781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7:CREATE A TABLE FOR LEAVE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9BA5F-D3D5-666D-4989-702C88E08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584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5E83-822D-6589-1C94-92C6E8AE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8: CREATE A TABLE FOR PAYROLL INFO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017F5A-7855-28CE-C2B1-BBAD7B76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06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HOSPITAL MANAGEMENT SYSTEM</vt:lpstr>
      <vt:lpstr>STEP 1:CREATE A DATABASE FOR HOSPITAL MANAGEMENT SYSTEM </vt:lpstr>
      <vt:lpstr>STEP 2:CREATE A TABLE FOR EMPLOYEE</vt:lpstr>
      <vt:lpstr>STEP 3:CREATE A TABLE FOR PATIENT</vt:lpstr>
      <vt:lpstr>STEP 4:CREATE A TABLE FOR EXPENSE DETAILS</vt:lpstr>
      <vt:lpstr>STEP 5:CREATE A TABLE FOR BILLING</vt:lpstr>
      <vt:lpstr>STEP 6:CREATE A TABLE FOR STOCK DETAILS</vt:lpstr>
      <vt:lpstr>STEP 7:CREATE A TABLE FOR LEAVE INFO</vt:lpstr>
      <vt:lpstr>STEP 8: CREATE A TABLE FOR PAYROLL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Arish _113091</dc:creator>
  <cp:lastModifiedBy>Arish _113091</cp:lastModifiedBy>
  <cp:revision>1</cp:revision>
  <dcterms:created xsi:type="dcterms:W3CDTF">2024-12-23T11:58:23Z</dcterms:created>
  <dcterms:modified xsi:type="dcterms:W3CDTF">2024-12-23T11:58:29Z</dcterms:modified>
</cp:coreProperties>
</file>