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91B69-26CE-4735-992B-34975F12168D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7AFF-0676-4B55-8198-286D392A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DB4E-4FB5-4460-9B40-33485DAEC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 numCol="1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SOFTWARE TESTING METHODS AND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SEMINAR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PRESENTED BY,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ARISHKANNAN A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8208E22ITR005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7912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Concurrency Issues: </a:t>
            </a:r>
            <a:r>
              <a:rPr lang="en-US" sz="3000" dirty="0" smtClean="0"/>
              <a:t>Detecting and addressing concurrency issues, such as race conditions and deadlocks, becomes crucial as multiple clients interact with the server simultaneously.</a:t>
            </a:r>
          </a:p>
          <a:p>
            <a:pPr algn="just">
              <a:buFont typeface="Wingdings" pitchFamily="2" charset="2"/>
              <a:buChar char="v"/>
            </a:pPr>
            <a:endParaRPr lang="en-US" sz="3000" dirty="0"/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Scalability Challenges: </a:t>
            </a:r>
            <a:r>
              <a:rPr lang="en-US" sz="3000" dirty="0" smtClean="0"/>
              <a:t>Testing the system’s scalability involves simulating a large number of clients, which can be resource-intensive and requires careful planning.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4864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Modular Testing</a:t>
            </a:r>
            <a:r>
              <a:rPr lang="en-US" sz="3000" dirty="0" smtClean="0"/>
              <a:t>: Client and server components can be tested separately.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Scalability </a:t>
            </a:r>
            <a:r>
              <a:rPr lang="en-US" sz="3000" b="1" dirty="0" err="1" smtClean="0"/>
              <a:t>Testing</a:t>
            </a:r>
            <a:r>
              <a:rPr lang="en-US" sz="3000" dirty="0" err="1" smtClean="0"/>
              <a:t>:Ensures</a:t>
            </a:r>
            <a:r>
              <a:rPr lang="en-US" sz="3000" dirty="0" smtClean="0"/>
              <a:t> systems can handle increasing loads efficiently.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Security Validation</a:t>
            </a:r>
            <a:r>
              <a:rPr lang="en-US" sz="3000" dirty="0" smtClean="0"/>
              <a:t>: Allows for testing of security features like encryption and authentication.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Performance Benchmarking</a:t>
            </a:r>
            <a:r>
              <a:rPr lang="en-US" sz="3000" dirty="0" smtClean="0"/>
              <a:t>: Measures response time, throughput, and latency effectively.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Data Integrity</a:t>
            </a:r>
            <a:r>
              <a:rPr lang="en-US" sz="3000" dirty="0" smtClean="0"/>
              <a:t>: Verifies the accurate exchange and storage of data between client and server.</a:t>
            </a:r>
          </a:p>
          <a:p>
            <a:pPr algn="just">
              <a:buFont typeface="Wingdings" pitchFamily="2" charset="2"/>
              <a:buChar char="v"/>
            </a:pPr>
            <a:endParaRPr lang="en-US" sz="3000" dirty="0" smtClean="0"/>
          </a:p>
          <a:p>
            <a:pPr>
              <a:buFont typeface="Wingdings" pitchFamily="2" charset="2"/>
              <a:buChar char="v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  <a:ln>
            <a:noFill/>
          </a:ln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Complex Setup</a:t>
            </a:r>
            <a:r>
              <a:rPr lang="en-US" dirty="0" smtClean="0"/>
              <a:t>: Requires configuring both client and server environments for testing.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Network Dependencies</a:t>
            </a:r>
            <a:r>
              <a:rPr lang="en-US" dirty="0" smtClean="0"/>
              <a:t>: Tests depend on network stability, which can affect results.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High Cost</a:t>
            </a:r>
            <a:r>
              <a:rPr lang="en-US" dirty="0" smtClean="0"/>
              <a:t>: Setting up real-world test environments may involve high costs.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  <a:ln>
            <a:noFill/>
          </a:ln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 You !!!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AGEN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411069"/>
            <a:ext cx="777240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Testing 	Client and Server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System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Types of Client-Server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Testing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Challenges of Client-Server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testing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Advantages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Disadvantages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Testing 	Client and Server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b="1" dirty="0"/>
              <a:t>Client-server testing </a:t>
            </a:r>
            <a:r>
              <a:rPr lang="en-US" dirty="0"/>
              <a:t>is a type of testing that focuses on validating the interactions and functionality between the client and server components of a distributed system.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a client-server architecture, the client and server are two separate entities that communicate over a network. The client is </a:t>
            </a:r>
            <a:r>
              <a:rPr lang="en-US" b="1" dirty="0"/>
              <a:t>responsible for requesting services or resources</a:t>
            </a:r>
            <a:r>
              <a:rPr lang="en-US" dirty="0"/>
              <a:t>, and the server is </a:t>
            </a:r>
            <a:r>
              <a:rPr lang="en-US" b="1" dirty="0"/>
              <a:t>responsible for fulfilling those requests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Types of Client-Server Testing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990600"/>
            <a:ext cx="8458200" cy="513556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Functionality Testing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This type tests the basic functionality of the client server system to ensure the client and server can interact as expected.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checks: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inputs and system responses.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between client and server.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Validity of data exchange.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Correctness of database operations.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28600"/>
            <a:ext cx="8229600" cy="61701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000" b="1" dirty="0" smtClean="0"/>
              <a:t>Performance Testing</a:t>
            </a:r>
          </a:p>
          <a:p>
            <a:pPr algn="just"/>
            <a:r>
              <a:rPr lang="en-US" sz="3000" dirty="0" smtClean="0"/>
              <a:t>Performance testing evaluates the responsiveness and stability of the client-server system under various conditions, such as: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 testing</a:t>
            </a:r>
            <a:r>
              <a:rPr lang="en-US" sz="3000" dirty="0" smtClean="0"/>
              <a:t>: Assessing the system under expected      or peak load conditions.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Stress testing</a:t>
            </a:r>
            <a:r>
              <a:rPr lang="en-US" sz="3000" dirty="0" smtClean="0"/>
              <a:t>: Testing beyond normal operational capacity to determine the system’s breaking point.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Throughput</a:t>
            </a:r>
            <a:r>
              <a:rPr lang="en-US" sz="3000" dirty="0" smtClean="0"/>
              <a:t>: Measuring the amount of data transferred between client and server over a time period.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Latency testing</a:t>
            </a:r>
            <a:r>
              <a:rPr lang="en-US" sz="3000" dirty="0" smtClean="0"/>
              <a:t>: Measuring the delay between sending a request and receiving a response.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17693"/>
            <a:ext cx="8686800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Security Testing</a:t>
            </a:r>
          </a:p>
          <a:p>
            <a:r>
              <a:rPr lang="en-US" sz="3000" dirty="0" smtClean="0"/>
              <a:t>Security testing is crucial for ensuring the client-server system is protected from vulnerabilities like unauthorized access, data breaches, and attacks. This involves: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Authentication and authorization checks.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Data encryption validation.</a:t>
            </a:r>
          </a:p>
          <a:p>
            <a:r>
              <a:rPr lang="en-US" sz="3000" b="1" dirty="0" smtClean="0"/>
              <a:t>Usability Testing</a:t>
            </a:r>
          </a:p>
          <a:p>
            <a:r>
              <a:rPr lang="en-US" sz="3000" dirty="0" smtClean="0"/>
              <a:t>This type ensures that the client-side application (UI) is easy to use and meets the expectations of the users. It focuses on: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User interface (UI) responsiveness.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Navigation between the client and server.</a:t>
            </a:r>
          </a:p>
          <a:p>
            <a:pPr>
              <a:buFont typeface="Arial"/>
              <a:buChar char="•"/>
            </a:pP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81001"/>
            <a:ext cx="8077200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/>
              <a:t>Data Integrity Testing</a:t>
            </a:r>
          </a:p>
          <a:p>
            <a:pPr algn="just"/>
            <a:r>
              <a:rPr lang="en-US" sz="3000" dirty="0" smtClean="0"/>
              <a:t>Ensures that the data being exchanged between the client and the server remains consistent, accurate, and intact. </a:t>
            </a:r>
          </a:p>
          <a:p>
            <a:pPr algn="just"/>
            <a:r>
              <a:rPr lang="en-US" sz="3000" dirty="0" smtClean="0"/>
              <a:t>It verifies: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That no data is lost, duplicated, or corrupted during transmission.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Consistency of the data stored in the server database after it is processed by the client.</a:t>
            </a:r>
          </a:p>
          <a:p>
            <a:r>
              <a:rPr lang="en-US" sz="3200" b="1" dirty="0" smtClean="0"/>
              <a:t>Database Testing</a:t>
            </a:r>
          </a:p>
          <a:p>
            <a:r>
              <a:rPr lang="en-US" sz="3200" dirty="0" smtClean="0"/>
              <a:t>Focuses on validating the interactions between the server and the database. </a:t>
            </a:r>
            <a:endParaRPr lang="en-US" sz="3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"/>
            <a:ext cx="8382000" cy="5847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It includes: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Verifying that the data stored, updated, and deleted in the database is correct.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Ensuring data integrity across tables and relationships.</a:t>
            </a:r>
          </a:p>
          <a:p>
            <a:pPr algn="just"/>
            <a:r>
              <a:rPr lang="en-US" sz="3200" b="1" dirty="0" smtClean="0"/>
              <a:t>Session Management Testing</a:t>
            </a:r>
          </a:p>
          <a:p>
            <a:pPr algn="just"/>
            <a:r>
              <a:rPr lang="en-US" sz="3200" dirty="0" smtClean="0"/>
              <a:t>Involves checking how the server manages user sessions, especially for web-based client-server systems. </a:t>
            </a:r>
          </a:p>
          <a:p>
            <a:r>
              <a:rPr lang="en-US" sz="3200" dirty="0" smtClean="0"/>
              <a:t>It includes: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Session creation and termination.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Handling multiple sessions.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Challenges of Client-Server testing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000" b="1" dirty="0"/>
              <a:t>Network Dependency: </a:t>
            </a:r>
            <a:r>
              <a:rPr lang="en-US" sz="3000" dirty="0"/>
              <a:t>Testing interactions over a network introduces complexities related to </a:t>
            </a:r>
            <a:r>
              <a:rPr lang="en-US" sz="3000" dirty="0" smtClean="0"/>
              <a:t>reliability.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Data Consistency: </a:t>
            </a:r>
            <a:r>
              <a:rPr lang="en-US" sz="3000" dirty="0" smtClean="0"/>
              <a:t>Verifying data consistency between the client and server can be complex, especially in situations where the client and server maintain their copies of the data.</a:t>
            </a:r>
            <a:endParaRPr lang="en-US" sz="3000" b="1" dirty="0" smtClean="0"/>
          </a:p>
          <a:p>
            <a:pPr algn="just">
              <a:buFont typeface="Wingdings" pitchFamily="2" charset="2"/>
              <a:buChar char="v"/>
            </a:pPr>
            <a:endParaRPr lang="en-US" sz="3000" dirty="0" smtClean="0"/>
          </a:p>
          <a:p>
            <a:pPr algn="just">
              <a:buFont typeface="Wingdings" pitchFamily="2" charset="2"/>
              <a:buChar char="v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576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TESTING METHODS AND TOOLS</vt:lpstr>
      <vt:lpstr>AGENDA</vt:lpstr>
      <vt:lpstr>Testing  Client and Server System</vt:lpstr>
      <vt:lpstr>Slide 4</vt:lpstr>
      <vt:lpstr>Slide 5</vt:lpstr>
      <vt:lpstr>Slide 6</vt:lpstr>
      <vt:lpstr>Slide 7</vt:lpstr>
      <vt:lpstr>Slide 8</vt:lpstr>
      <vt:lpstr>Challenges of Client-Server testing</vt:lpstr>
      <vt:lpstr>Slide 10</vt:lpstr>
      <vt:lpstr>Advantages</vt:lpstr>
      <vt:lpstr>Disadvantages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METHODS AND TOOLS</dc:title>
  <dc:creator>Arish kannan</dc:creator>
  <cp:lastModifiedBy>Arish kannan</cp:lastModifiedBy>
  <cp:revision>4</cp:revision>
  <dcterms:created xsi:type="dcterms:W3CDTF">2024-10-03T15:16:03Z</dcterms:created>
  <dcterms:modified xsi:type="dcterms:W3CDTF">2024-10-04T03:14:12Z</dcterms:modified>
</cp:coreProperties>
</file>