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2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5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0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5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7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4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4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2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6012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Deep Neural Network Implementation from Scratch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4698" y="3823118"/>
            <a:ext cx="6400800" cy="2615470"/>
          </a:xfrm>
        </p:spPr>
        <p:txBody>
          <a:bodyPr>
            <a:normAutofit/>
          </a:bodyPr>
          <a:lstStyle/>
          <a:p>
            <a:r>
              <a:rPr dirty="0"/>
              <a:t>Submitted by: Muhammad Arish Khan (22K-4118)</a:t>
            </a:r>
            <a:endParaRPr lang="en-US" dirty="0"/>
          </a:p>
          <a:p>
            <a:r>
              <a:rPr lang="en-US" sz="1800" dirty="0">
                <a:effectLst/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	  Huzaifa Shehzad (22K-4061)</a:t>
            </a:r>
            <a:endParaRPr dirty="0"/>
          </a:p>
          <a:p>
            <a:r>
              <a:rPr dirty="0"/>
              <a:t>Course: Machine Learning</a:t>
            </a:r>
          </a:p>
          <a:p>
            <a:r>
              <a:rPr dirty="0"/>
              <a:t>Instructor: Miss </a:t>
            </a:r>
            <a:r>
              <a:rPr dirty="0" err="1"/>
              <a:t>Alishba</a:t>
            </a:r>
            <a:r>
              <a:rPr dirty="0"/>
              <a:t> Subhani</a:t>
            </a:r>
          </a:p>
          <a:p>
            <a:r>
              <a:rPr dirty="0"/>
              <a:t>Date: December 9,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B315-FBDD-296B-01DB-B0D7922C1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584617"/>
            <a:ext cx="6571343" cy="48817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86757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Overview of Neural Networks: Computational models inspired by the human brain, used for tasks like image recognition, language processing, and predictive modeling.</a:t>
            </a:r>
          </a:p>
          <a:p>
            <a:r>
              <a:rPr dirty="0"/>
              <a:t>Purpose of the Project: Build and train a multi-layer neural network from scratch to understand its workflow and evaluate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Neural Network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985753"/>
            <a:ext cx="6571343" cy="4037747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Architecture:</a:t>
            </a:r>
          </a:p>
          <a:p>
            <a:r>
              <a:rPr dirty="0"/>
              <a:t>Input Layer → Hidden Layers → Output Layer</a:t>
            </a:r>
          </a:p>
          <a:p>
            <a:r>
              <a:rPr dirty="0"/>
              <a:t>Activation Functions: </a:t>
            </a:r>
            <a:r>
              <a:rPr dirty="0" err="1"/>
              <a:t>ReLU</a:t>
            </a:r>
            <a:r>
              <a:rPr dirty="0"/>
              <a:t> (hidden layers), Sigmoid (output layer)</a:t>
            </a:r>
          </a:p>
          <a:p>
            <a:r>
              <a:rPr dirty="0"/>
              <a:t>Loss Function &amp; Optimizer:</a:t>
            </a:r>
          </a:p>
          <a:p>
            <a:r>
              <a:rPr dirty="0"/>
              <a:t>  </a:t>
            </a:r>
            <a:r>
              <a:rPr lang="en-US" dirty="0"/>
              <a:t>1) </a:t>
            </a:r>
            <a:r>
              <a:rPr dirty="0"/>
              <a:t>Binary Cross-Entropy</a:t>
            </a:r>
          </a:p>
          <a:p>
            <a:r>
              <a:rPr dirty="0"/>
              <a:t>  </a:t>
            </a:r>
            <a:r>
              <a:rPr lang="en-US" dirty="0"/>
              <a:t>2) </a:t>
            </a:r>
            <a:r>
              <a:rPr dirty="0"/>
              <a:t>Optimizer: SGD/Adam</a:t>
            </a:r>
          </a:p>
          <a:p>
            <a:r>
              <a:rPr dirty="0"/>
              <a:t>Configuration:</a:t>
            </a:r>
          </a:p>
          <a:p>
            <a:r>
              <a:rPr dirty="0"/>
              <a:t>Layers and neurons tuned during experimentation.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137166"/>
            <a:ext cx="6571344" cy="4525963"/>
          </a:xfrm>
        </p:spPr>
        <p:txBody>
          <a:bodyPr>
            <a:normAutofit/>
          </a:bodyPr>
          <a:lstStyle/>
          <a:p>
            <a:r>
              <a:rPr dirty="0"/>
              <a:t>Key Functions:</a:t>
            </a:r>
          </a:p>
          <a:p>
            <a:r>
              <a:rPr dirty="0"/>
              <a:t> </a:t>
            </a:r>
            <a:r>
              <a:rPr lang="en-US" dirty="0"/>
              <a:t> 1) </a:t>
            </a:r>
            <a:r>
              <a:rPr dirty="0"/>
              <a:t>Forward Propagation: Explains data flow through layers</a:t>
            </a:r>
          </a:p>
          <a:p>
            <a:r>
              <a:rPr dirty="0"/>
              <a:t>  </a:t>
            </a:r>
            <a:r>
              <a:rPr lang="en-US" dirty="0"/>
              <a:t>2) </a:t>
            </a:r>
            <a:r>
              <a:rPr dirty="0"/>
              <a:t>Backward Propagation: Gradients computed for learning</a:t>
            </a:r>
          </a:p>
          <a:p>
            <a:r>
              <a:rPr dirty="0"/>
              <a:t>  </a:t>
            </a:r>
            <a:r>
              <a:rPr lang="en-US" dirty="0"/>
              <a:t>3) </a:t>
            </a:r>
            <a:r>
              <a:rPr dirty="0"/>
              <a:t>Loss Computation: Binary cross-entropy formula</a:t>
            </a:r>
          </a:p>
          <a:p>
            <a:r>
              <a:rPr dirty="0"/>
              <a:t>Visuals: Code snippets with comments for clarity, showcasing core implementation steps (e.g., weight updates).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03657"/>
            <a:ext cx="8229600" cy="4199725"/>
          </a:xfrm>
        </p:spPr>
        <p:txBody>
          <a:bodyPr>
            <a:normAutofit lnSpcReduction="10000"/>
          </a:bodyPr>
          <a:lstStyle/>
          <a:p>
            <a:r>
              <a:rPr dirty="0"/>
              <a:t>Data Used</a:t>
            </a:r>
            <a:r>
              <a:rPr lang="en-US" dirty="0"/>
              <a:t>--</a:t>
            </a:r>
            <a:r>
              <a:rPr dirty="0"/>
              <a:t>MNIST dataset</a:t>
            </a:r>
          </a:p>
          <a:p>
            <a:r>
              <a:rPr dirty="0"/>
              <a:t>Preprocessing:</a:t>
            </a:r>
          </a:p>
          <a:p>
            <a:r>
              <a:rPr dirty="0"/>
              <a:t>  </a:t>
            </a:r>
            <a:r>
              <a:rPr lang="en-US" dirty="0"/>
              <a:t>1) </a:t>
            </a:r>
            <a:r>
              <a:rPr dirty="0"/>
              <a:t>Normalization of features</a:t>
            </a:r>
          </a:p>
          <a:p>
            <a:r>
              <a:rPr dirty="0"/>
              <a:t>  </a:t>
            </a:r>
            <a:r>
              <a:rPr lang="en-US" dirty="0"/>
              <a:t>2) </a:t>
            </a:r>
            <a:r>
              <a:rPr dirty="0"/>
              <a:t>One-hot encoding for labels</a:t>
            </a:r>
          </a:p>
          <a:p>
            <a:r>
              <a:rPr dirty="0"/>
              <a:t>  Train-test split</a:t>
            </a:r>
          </a:p>
          <a:p>
            <a:r>
              <a:rPr lang="en-US" dirty="0"/>
              <a:t>  </a:t>
            </a:r>
            <a:r>
              <a:rPr dirty="0"/>
              <a:t>Training Configurations:</a:t>
            </a:r>
          </a:p>
          <a:p>
            <a:r>
              <a:rPr dirty="0"/>
              <a:t>  </a:t>
            </a:r>
            <a:r>
              <a:rPr lang="en-US" dirty="0"/>
              <a:t>1)</a:t>
            </a:r>
            <a:r>
              <a:rPr dirty="0"/>
              <a:t> Mini-batch gradient descent</a:t>
            </a:r>
          </a:p>
          <a:p>
            <a:r>
              <a:rPr dirty="0"/>
              <a:t>  </a:t>
            </a:r>
            <a:r>
              <a:rPr lang="en-US" dirty="0"/>
              <a:t>2) </a:t>
            </a:r>
            <a:r>
              <a:rPr dirty="0"/>
              <a:t>Learning rate tuning</a:t>
            </a:r>
          </a:p>
          <a:p>
            <a:r>
              <a:rPr dirty="0"/>
              <a:t>  </a:t>
            </a:r>
            <a:r>
              <a:rPr lang="en-US" dirty="0"/>
              <a:t>3) </a:t>
            </a:r>
            <a:r>
              <a:rPr dirty="0"/>
              <a:t>Epochs: Iterative optimization.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890786"/>
            <a:ext cx="6571343" cy="4037747"/>
          </a:xfrm>
        </p:spPr>
        <p:txBody>
          <a:bodyPr>
            <a:normAutofit/>
          </a:bodyPr>
          <a:lstStyle/>
          <a:p>
            <a:r>
              <a:rPr dirty="0"/>
              <a:t>Evaluation Metrics:</a:t>
            </a:r>
          </a:p>
          <a:p>
            <a:r>
              <a:rPr dirty="0"/>
              <a:t>  </a:t>
            </a:r>
            <a:r>
              <a:rPr lang="en-US" dirty="0"/>
              <a:t>1)</a:t>
            </a:r>
            <a:r>
              <a:rPr dirty="0"/>
              <a:t> Accuracy, Precision, Recall, F1-Score</a:t>
            </a:r>
          </a:p>
          <a:p>
            <a:r>
              <a:rPr dirty="0"/>
              <a:t>• Visuals:</a:t>
            </a:r>
          </a:p>
          <a:p>
            <a:r>
              <a:rPr dirty="0"/>
              <a:t>  </a:t>
            </a:r>
            <a:r>
              <a:rPr lang="en-US" dirty="0"/>
              <a:t>1) </a:t>
            </a:r>
            <a:r>
              <a:rPr dirty="0"/>
              <a:t>Graphs for accuracy and loss over epochs</a:t>
            </a:r>
          </a:p>
          <a:p>
            <a:r>
              <a:rPr dirty="0"/>
              <a:t>  </a:t>
            </a:r>
            <a:r>
              <a:rPr lang="en-US" dirty="0"/>
              <a:t>2) </a:t>
            </a:r>
            <a:r>
              <a:rPr dirty="0"/>
              <a:t>Confusion Matrix for prediction analysis</a:t>
            </a:r>
          </a:p>
          <a:p>
            <a:r>
              <a:rPr dirty="0"/>
              <a:t>Challenges:</a:t>
            </a:r>
          </a:p>
          <a:p>
            <a:r>
              <a:rPr dirty="0"/>
              <a:t>  </a:t>
            </a:r>
            <a:r>
              <a:rPr lang="en-US" dirty="0"/>
              <a:t>1) </a:t>
            </a:r>
            <a:r>
              <a:rPr dirty="0"/>
              <a:t>Overfitting observed</a:t>
            </a:r>
          </a:p>
          <a:p>
            <a:r>
              <a:rPr dirty="0"/>
              <a:t>  </a:t>
            </a:r>
            <a:r>
              <a:rPr lang="en-US" dirty="0"/>
              <a:t>2)</a:t>
            </a:r>
            <a:r>
              <a:rPr dirty="0"/>
              <a:t> Hyperparameter influence on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853755"/>
            <a:ext cx="6571343" cy="4199725"/>
          </a:xfrm>
        </p:spPr>
        <p:txBody>
          <a:bodyPr>
            <a:normAutofit/>
          </a:bodyPr>
          <a:lstStyle/>
          <a:p>
            <a:r>
              <a:rPr dirty="0"/>
              <a:t>Tweaks Made:</a:t>
            </a:r>
          </a:p>
          <a:p>
            <a:r>
              <a:rPr dirty="0"/>
              <a:t>  </a:t>
            </a:r>
            <a:r>
              <a:rPr lang="en-US" dirty="0"/>
              <a:t>1) </a:t>
            </a:r>
            <a:r>
              <a:rPr dirty="0"/>
              <a:t>Added dropout regularization</a:t>
            </a:r>
          </a:p>
          <a:p>
            <a:r>
              <a:rPr dirty="0"/>
              <a:t>  </a:t>
            </a:r>
            <a:r>
              <a:rPr lang="en-US" dirty="0"/>
              <a:t>2) </a:t>
            </a:r>
            <a:r>
              <a:rPr dirty="0"/>
              <a:t>Fine-tuned learning rate and batch size</a:t>
            </a:r>
          </a:p>
          <a:p>
            <a:r>
              <a:rPr dirty="0"/>
              <a:t> </a:t>
            </a:r>
            <a:r>
              <a:rPr lang="en-US" dirty="0"/>
              <a:t> 3) </a:t>
            </a:r>
            <a:r>
              <a:rPr dirty="0"/>
              <a:t>Enhanced architecture with additional layers</a:t>
            </a:r>
          </a:p>
          <a:p>
            <a:r>
              <a:rPr dirty="0"/>
              <a:t>  </a:t>
            </a:r>
            <a:r>
              <a:rPr lang="en-US" dirty="0"/>
              <a:t>4) </a:t>
            </a:r>
            <a:r>
              <a:rPr dirty="0"/>
              <a:t>Data Augmentation for robustness</a:t>
            </a:r>
          </a:p>
          <a:p>
            <a:r>
              <a:rPr dirty="0"/>
              <a:t>Impact:</a:t>
            </a:r>
          </a:p>
          <a:p>
            <a:r>
              <a:rPr dirty="0"/>
              <a:t>  </a:t>
            </a:r>
            <a:r>
              <a:rPr lang="en-US" dirty="0"/>
              <a:t> 1) </a:t>
            </a:r>
            <a:r>
              <a:rPr dirty="0"/>
              <a:t>Reduced overfitting</a:t>
            </a:r>
          </a:p>
          <a:p>
            <a:r>
              <a:rPr dirty="0"/>
              <a:t>  </a:t>
            </a:r>
            <a:r>
              <a:rPr lang="en-US" dirty="0"/>
              <a:t> 2)</a:t>
            </a:r>
            <a:r>
              <a:rPr dirty="0"/>
              <a:t> Improved generalization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963711"/>
            <a:ext cx="8229600" cy="4089770"/>
          </a:xfrm>
        </p:spPr>
        <p:txBody>
          <a:bodyPr>
            <a:normAutofit/>
          </a:bodyPr>
          <a:lstStyle/>
          <a:p>
            <a:r>
              <a:rPr dirty="0"/>
              <a:t>Takeaways:</a:t>
            </a:r>
          </a:p>
          <a:p>
            <a:r>
              <a:rPr dirty="0"/>
              <a:t>  </a:t>
            </a:r>
            <a:r>
              <a:rPr lang="en-US" dirty="0"/>
              <a:t>1)</a:t>
            </a:r>
            <a:r>
              <a:rPr dirty="0"/>
              <a:t> Importance of activation functions and proper regularization</a:t>
            </a:r>
          </a:p>
          <a:p>
            <a:r>
              <a:rPr dirty="0"/>
              <a:t>  </a:t>
            </a:r>
            <a:r>
              <a:rPr lang="en-US" dirty="0"/>
              <a:t>2) </a:t>
            </a:r>
            <a:r>
              <a:rPr dirty="0"/>
              <a:t>Challenges with overfitting and generalization</a:t>
            </a:r>
          </a:p>
          <a:p>
            <a:r>
              <a:rPr dirty="0"/>
              <a:t>  </a:t>
            </a:r>
            <a:r>
              <a:rPr lang="en-US" dirty="0"/>
              <a:t>3) </a:t>
            </a:r>
            <a:r>
              <a:rPr dirty="0"/>
              <a:t>Iterative tuning yields significant performance boosts</a:t>
            </a:r>
          </a:p>
          <a:p>
            <a:r>
              <a:rPr dirty="0"/>
              <a:t> Limitations:</a:t>
            </a:r>
          </a:p>
          <a:p>
            <a:r>
              <a:rPr dirty="0"/>
              <a:t>  </a:t>
            </a:r>
            <a:r>
              <a:rPr lang="en-US" dirty="0"/>
              <a:t>1)</a:t>
            </a:r>
            <a:r>
              <a:rPr dirty="0"/>
              <a:t> High computational demand for training</a:t>
            </a:r>
          </a:p>
          <a:p>
            <a:r>
              <a:rPr dirty="0"/>
              <a:t>  </a:t>
            </a:r>
            <a:r>
              <a:rPr lang="en-US" dirty="0"/>
              <a:t> 2) </a:t>
            </a:r>
            <a:r>
              <a:rPr dirty="0"/>
              <a:t>Limited generalization to unseen, noisy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MNIST Dataset</a:t>
            </a:r>
          </a:p>
          <a:p>
            <a:r>
              <a:rPr dirty="0"/>
              <a:t>Academic resources and materials used for understanding neural networks.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416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 Display</vt:lpstr>
      <vt:lpstr>Arial</vt:lpstr>
      <vt:lpstr>Gill Sans MT</vt:lpstr>
      <vt:lpstr>Gallery</vt:lpstr>
      <vt:lpstr>Deep Neural Network Implementation from Scratch</vt:lpstr>
      <vt:lpstr>Introduction</vt:lpstr>
      <vt:lpstr>Neural Network Design</vt:lpstr>
      <vt:lpstr>Code Highlights</vt:lpstr>
      <vt:lpstr>Training Process</vt:lpstr>
      <vt:lpstr>Performance Analysis</vt:lpstr>
      <vt:lpstr>Optimization &amp; Improvements</vt:lpstr>
      <vt:lpstr>Findings &amp; 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k224118 Muhammad Arish Khan</cp:lastModifiedBy>
  <cp:revision>4</cp:revision>
  <dcterms:created xsi:type="dcterms:W3CDTF">2013-01-27T09:14:16Z</dcterms:created>
  <dcterms:modified xsi:type="dcterms:W3CDTF">2024-12-09T18:19:22Z</dcterms:modified>
  <cp:category/>
</cp:coreProperties>
</file>