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Home Services and Personal Care Application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349914"/>
          </a:xfrm>
        </p:spPr>
        <p:txBody>
          <a:bodyPr>
            <a:normAutofit/>
          </a:bodyPr>
          <a:lstStyle/>
          <a:p>
            <a:r>
              <a:rPr lang="en-US" dirty="0" smtClean="0"/>
              <a:t>Python Mini Project </a:t>
            </a:r>
          </a:p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Arisha</a:t>
            </a:r>
            <a:r>
              <a:rPr lang="en-US" dirty="0" smtClean="0"/>
              <a:t> Chadha 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err="1" smtClean="0"/>
              <a:t>Aastha</a:t>
            </a:r>
            <a:r>
              <a:rPr lang="en-US" dirty="0" smtClean="0"/>
              <a:t> Bhardwaj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17" y="936251"/>
            <a:ext cx="4949072" cy="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3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64144"/>
            <a:ext cx="7729728" cy="1337912"/>
          </a:xfrm>
        </p:spPr>
        <p:txBody>
          <a:bodyPr/>
          <a:lstStyle/>
          <a:p>
            <a:r>
              <a:rPr lang="en-IN" b="1" dirty="0"/>
              <a:t>User </a:t>
            </a:r>
            <a:r>
              <a:rPr lang="en-IN" b="1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52312"/>
            <a:ext cx="7729728" cy="34877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    Welcome </a:t>
            </a:r>
            <a:r>
              <a:rPr lang="en-US" sz="7200" b="1" dirty="0"/>
              <a:t>Screen</a:t>
            </a:r>
          </a:p>
          <a:p>
            <a:r>
              <a:rPr lang="en-US" sz="7200" dirty="0"/>
              <a:t>The application starts with a welcome screen, guiding users to the main menu.</a:t>
            </a:r>
          </a:p>
          <a:p>
            <a:pPr marL="0" indent="0">
              <a:buNone/>
            </a:pPr>
            <a:r>
              <a:rPr lang="en-US" sz="7200" b="1" dirty="0" smtClean="0"/>
              <a:t>    Main </a:t>
            </a:r>
            <a:r>
              <a:rPr lang="en-US" sz="7200" b="1" dirty="0"/>
              <a:t>Menu</a:t>
            </a:r>
          </a:p>
          <a:p>
            <a:r>
              <a:rPr lang="en-US" sz="7200" dirty="0"/>
              <a:t>The main menu offers options for sign-in, sign-up, and exiting the </a:t>
            </a:r>
            <a:r>
              <a:rPr lang="en-US" sz="7200" dirty="0" smtClean="0"/>
              <a:t>application. </a:t>
            </a:r>
          </a:p>
          <a:p>
            <a:pPr marL="0" indent="0">
              <a:buNone/>
            </a:pPr>
            <a:r>
              <a:rPr lang="en-US" sz="7200" b="1" dirty="0"/>
              <a:t> </a:t>
            </a:r>
            <a:r>
              <a:rPr lang="en-US" sz="7200" b="1" dirty="0" smtClean="0"/>
              <a:t>   User </a:t>
            </a:r>
            <a:r>
              <a:rPr lang="en-US" sz="7200" b="1" dirty="0"/>
              <a:t>Login</a:t>
            </a:r>
          </a:p>
          <a:p>
            <a:r>
              <a:rPr lang="en-US" sz="7200" dirty="0"/>
              <a:t>Logged-in users can access features like viewing history, selecting services, scheduling appointments, and managing payments.</a:t>
            </a:r>
          </a:p>
          <a:p>
            <a:pPr marL="0" indent="0">
              <a:buNone/>
            </a:pPr>
            <a:r>
              <a:rPr lang="en-US" sz="7200" b="1" dirty="0" smtClean="0"/>
              <a:t>    Service </a:t>
            </a:r>
            <a:r>
              <a:rPr lang="en-US" sz="7200" b="1" dirty="0"/>
              <a:t>Options</a:t>
            </a:r>
          </a:p>
          <a:p>
            <a:r>
              <a:rPr lang="en-US" sz="7200" dirty="0"/>
              <a:t>Users can choose from a variety of services, including beauty treatments, massages, home cleaning, and more.</a:t>
            </a:r>
          </a:p>
          <a:p>
            <a:pPr marL="0" indent="0">
              <a:buNone/>
            </a:pPr>
            <a:r>
              <a:rPr lang="en-US" sz="7200" b="1" dirty="0" smtClean="0"/>
              <a:t>    Booking </a:t>
            </a:r>
            <a:r>
              <a:rPr lang="en-US" sz="7200" b="1" dirty="0"/>
              <a:t>and Payment</a:t>
            </a:r>
          </a:p>
          <a:p>
            <a:r>
              <a:rPr lang="en-US" sz="7200" dirty="0"/>
              <a:t>Users can book services, schedule appointments, and make payments securely through the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44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</a:t>
            </a:r>
            <a:r>
              <a:rPr lang="en-IN" b="1" dirty="0" smtClean="0"/>
              <a:t>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  </a:t>
            </a:r>
            <a:r>
              <a:rPr lang="en-US" sz="7200" b="1" dirty="0" smtClean="0"/>
              <a:t>Real-time Tracking</a:t>
            </a:r>
          </a:p>
          <a:p>
            <a:r>
              <a:rPr lang="en-US" sz="7200" dirty="0" smtClean="0"/>
              <a:t>Implement real-time tracking of service providers, allowing users to monitor their progress.</a:t>
            </a:r>
          </a:p>
          <a:p>
            <a:pPr marL="0" indent="0">
              <a:buNone/>
            </a:pPr>
            <a:r>
              <a:rPr lang="en-US" sz="7200" b="1" dirty="0" smtClean="0"/>
              <a:t>   Customer Reviews</a:t>
            </a:r>
          </a:p>
          <a:p>
            <a:r>
              <a:rPr lang="en-US" sz="7200" dirty="0" smtClean="0"/>
              <a:t>Enable users to leave reviews and ratings for service providers, enhancing transparency and trust.</a:t>
            </a:r>
          </a:p>
          <a:p>
            <a:pPr marL="0" indent="0">
              <a:buNone/>
            </a:pPr>
            <a:r>
              <a:rPr lang="en-US" sz="7200" b="1" dirty="0" smtClean="0"/>
              <a:t>    Personalized Recommendations</a:t>
            </a:r>
          </a:p>
          <a:p>
            <a:r>
              <a:rPr lang="en-US" sz="7200" dirty="0" smtClean="0"/>
              <a:t>Develop a system that suggests services based on user preferences and past bookings.</a:t>
            </a:r>
          </a:p>
          <a:p>
            <a:pPr marL="0" indent="0">
              <a:buNone/>
            </a:pPr>
            <a:r>
              <a:rPr lang="en-US" sz="7200" b="1" dirty="0" smtClean="0"/>
              <a:t>    In-App Chat</a:t>
            </a:r>
          </a:p>
          <a:p>
            <a:r>
              <a:rPr lang="en-US" sz="7200" dirty="0" smtClean="0"/>
              <a:t>Introduce an in-app chat feature for direct communication between users and service provider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83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6" y="712269"/>
            <a:ext cx="9654139" cy="53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0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72" y="1923068"/>
            <a:ext cx="4270342" cy="381696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This project presents an online marketplace connecting service providers with service seekers. The platform offers a wide range of services, from beauty treatments to home cleaning, delivered conveniently at home.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56082" y="622169"/>
            <a:ext cx="6136850" cy="55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System </a:t>
            </a:r>
            <a:r>
              <a:rPr lang="en-IN" b="1" dirty="0"/>
              <a:t>Description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</a:t>
            </a:r>
            <a:r>
              <a:rPr lang="en-US" sz="7200" b="1" dirty="0" smtClean="0"/>
              <a:t>Welcome </a:t>
            </a:r>
            <a:r>
              <a:rPr lang="en-US" sz="7200" b="1" dirty="0"/>
              <a:t>Screen</a:t>
            </a:r>
          </a:p>
          <a:p>
            <a:r>
              <a:rPr lang="en-US" sz="7200" dirty="0"/>
              <a:t>The application starts with a welcome screen, guiding users to the main </a:t>
            </a:r>
            <a:r>
              <a:rPr lang="en-US" sz="7200" dirty="0" smtClean="0"/>
              <a:t>menu.</a:t>
            </a:r>
          </a:p>
          <a:p>
            <a:pPr marL="0" indent="0">
              <a:buNone/>
            </a:pPr>
            <a:r>
              <a:rPr lang="en-US" sz="7200" b="1" dirty="0"/>
              <a:t> </a:t>
            </a:r>
            <a:r>
              <a:rPr lang="en-US" sz="7200" b="1" dirty="0" smtClean="0"/>
              <a:t>  Main </a:t>
            </a:r>
            <a:r>
              <a:rPr lang="en-US" sz="7200" b="1" dirty="0"/>
              <a:t>Menu</a:t>
            </a:r>
          </a:p>
          <a:p>
            <a:r>
              <a:rPr lang="en-US" sz="7200" dirty="0"/>
              <a:t>The main menu offers options for sign-in, sign-up, and exiting the </a:t>
            </a:r>
            <a:r>
              <a:rPr lang="en-US" sz="7200" dirty="0" smtClean="0"/>
              <a:t>application.</a:t>
            </a:r>
          </a:p>
          <a:p>
            <a:pPr marL="0" indent="0">
              <a:buNone/>
            </a:pPr>
            <a:r>
              <a:rPr lang="en-US" sz="7200" b="1" dirty="0" smtClean="0"/>
              <a:t>   User </a:t>
            </a:r>
            <a:r>
              <a:rPr lang="en-US" sz="7200" b="1" dirty="0"/>
              <a:t>Login</a:t>
            </a:r>
          </a:p>
          <a:p>
            <a:r>
              <a:rPr lang="en-US" sz="7200" dirty="0"/>
              <a:t>Logged-in users can access features like viewing history, selecting services, scheduling appointments, and managing payments.</a:t>
            </a:r>
          </a:p>
          <a:p>
            <a:pPr marL="0" indent="0">
              <a:buNone/>
            </a:pPr>
            <a:r>
              <a:rPr lang="en-US" sz="7200" b="1" dirty="0" smtClean="0"/>
              <a:t>   Service </a:t>
            </a:r>
            <a:r>
              <a:rPr lang="en-US" sz="7200" b="1" dirty="0"/>
              <a:t>Options</a:t>
            </a:r>
          </a:p>
          <a:p>
            <a:r>
              <a:rPr lang="en-US" sz="7200" dirty="0"/>
              <a:t>Users can choose from a variety of services, including beauty treatments, massages, home cleaning,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61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   SQL/MySQL</a:t>
            </a:r>
            <a:endParaRPr lang="en-US" b="1" dirty="0"/>
          </a:p>
          <a:p>
            <a:r>
              <a:rPr lang="en-US" dirty="0"/>
              <a:t>The application uses SQL/MySQL to create and manage a database that securely stores essential information.</a:t>
            </a:r>
          </a:p>
          <a:p>
            <a:pPr marL="0" indent="0">
              <a:buNone/>
            </a:pPr>
            <a:r>
              <a:rPr lang="en-US" b="1" dirty="0" smtClean="0"/>
              <a:t>   Data </a:t>
            </a:r>
            <a:r>
              <a:rPr lang="en-US" b="1" dirty="0"/>
              <a:t>Storage</a:t>
            </a:r>
          </a:p>
          <a:p>
            <a:r>
              <a:rPr lang="en-US" dirty="0"/>
              <a:t>The database stores user credentials, booking history, available services, and payment details.</a:t>
            </a:r>
          </a:p>
          <a:p>
            <a:pPr marL="0" indent="0">
              <a:buNone/>
            </a:pPr>
            <a:r>
              <a:rPr lang="en-US" b="1" dirty="0" smtClean="0"/>
              <a:t>   Relational </a:t>
            </a:r>
            <a:r>
              <a:rPr lang="en-US" b="1" dirty="0"/>
              <a:t>Database</a:t>
            </a:r>
          </a:p>
          <a:p>
            <a:r>
              <a:rPr lang="en-US" dirty="0"/>
              <a:t>The relational database structure ensures efficient organization and retrieval of data, enabling a smooth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4410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Database </a:t>
            </a:r>
            <a:r>
              <a:rPr lang="en-IN" b="1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customer</a:t>
            </a:r>
            <a:endParaRPr lang="en-US" b="1" dirty="0"/>
          </a:p>
          <a:p>
            <a:r>
              <a:rPr lang="en-US" dirty="0"/>
              <a:t>Stores customer details such as </a:t>
            </a:r>
            <a:r>
              <a:rPr lang="en-US" dirty="0" smtClean="0"/>
              <a:t>user name</a:t>
            </a:r>
            <a:r>
              <a:rPr lang="en-US" dirty="0"/>
              <a:t>, </a:t>
            </a:r>
            <a:r>
              <a:rPr lang="en-US" dirty="0" smtClean="0"/>
              <a:t>password</a:t>
            </a:r>
            <a:r>
              <a:rPr lang="en-US" dirty="0"/>
              <a:t>, address, </a:t>
            </a:r>
            <a:r>
              <a:rPr lang="en-US" dirty="0" err="1" smtClean="0"/>
              <a:t>ph</a:t>
            </a:r>
            <a:r>
              <a:rPr lang="en-US" dirty="0" smtClean="0"/>
              <a:t> no</a:t>
            </a:r>
            <a:r>
              <a:rPr lang="en-US" dirty="0"/>
              <a:t>, and email.</a:t>
            </a:r>
          </a:p>
          <a:p>
            <a:pPr marL="0" indent="0">
              <a:buNone/>
            </a:pPr>
            <a:r>
              <a:rPr lang="en-US" b="1" dirty="0" smtClean="0"/>
              <a:t>   services</a:t>
            </a:r>
            <a:endParaRPr lang="en-US" b="1" dirty="0"/>
          </a:p>
          <a:p>
            <a:r>
              <a:rPr lang="en-US" dirty="0"/>
              <a:t>Contains details of available services, such as </a:t>
            </a:r>
            <a:r>
              <a:rPr lang="en-US" dirty="0" smtClean="0"/>
              <a:t>service name </a:t>
            </a:r>
            <a:r>
              <a:rPr lang="en-US" dirty="0"/>
              <a:t>and rates.</a:t>
            </a:r>
          </a:p>
          <a:p>
            <a:pPr marL="0" indent="0">
              <a:buNone/>
            </a:pPr>
            <a:r>
              <a:rPr lang="en-US" b="1" dirty="0" smtClean="0"/>
              <a:t>   schedule</a:t>
            </a:r>
            <a:endParaRPr lang="en-US" b="1" dirty="0"/>
          </a:p>
          <a:p>
            <a:r>
              <a:rPr lang="en-US" dirty="0"/>
              <a:t>Stores customer schedules, including user, service, </a:t>
            </a:r>
            <a:r>
              <a:rPr lang="en-US" dirty="0" smtClean="0"/>
              <a:t>service date</a:t>
            </a:r>
            <a:r>
              <a:rPr lang="en-US" dirty="0"/>
              <a:t>, </a:t>
            </a:r>
            <a:r>
              <a:rPr lang="en-US" dirty="0" smtClean="0"/>
              <a:t>Time service</a:t>
            </a:r>
            <a:r>
              <a:rPr lang="en-US" dirty="0"/>
              <a:t>, and </a:t>
            </a:r>
            <a:r>
              <a:rPr lang="en-US" dirty="0" smtClean="0"/>
              <a:t>Total bill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7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Libraries </a:t>
            </a:r>
            <a:r>
              <a:rPr lang="en-IN" b="1" dirty="0" smtClean="0"/>
              <a:t>Used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965253"/>
              </p:ext>
            </p:extLst>
          </p:nvPr>
        </p:nvGraphicFramePr>
        <p:xfrm>
          <a:off x="2733593" y="2609679"/>
          <a:ext cx="6724814" cy="4043388"/>
        </p:xfrm>
        <a:graphic>
          <a:graphicData uri="http://schemas.openxmlformats.org/drawingml/2006/table">
            <a:tbl>
              <a:tblPr/>
              <a:tblGrid>
                <a:gridCol w="3362407">
                  <a:extLst>
                    <a:ext uri="{9D8B030D-6E8A-4147-A177-3AD203B41FA5}">
                      <a16:colId xmlns:a16="http://schemas.microsoft.com/office/drawing/2014/main" val="1510436355"/>
                    </a:ext>
                  </a:extLst>
                </a:gridCol>
                <a:gridCol w="3362407">
                  <a:extLst>
                    <a:ext uri="{9D8B030D-6E8A-4147-A177-3AD203B41FA5}">
                      <a16:colId xmlns:a16="http://schemas.microsoft.com/office/drawing/2014/main" val="1881404008"/>
                    </a:ext>
                  </a:extLst>
                </a:gridCol>
              </a:tblGrid>
              <a:tr h="556765"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mysql.connector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:</a:t>
                      </a:r>
                      <a:endParaRPr lang="en-IN" sz="1800" dirty="0"/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Connecting to the MySQL database and executing SQL queries.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00858"/>
                  </a:ext>
                </a:extLst>
              </a:tr>
              <a:tr h="55676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String</a:t>
                      </a:r>
                      <a:r>
                        <a:rPr lang="en-IN" sz="1800" baseline="0" dirty="0" smtClean="0"/>
                        <a:t>  </a:t>
                      </a:r>
                      <a:r>
                        <a:rPr lang="en-IN" sz="1800" dirty="0" smtClean="0"/>
                        <a:t>:</a:t>
                      </a:r>
                      <a:endParaRPr lang="en-IN" sz="1800" dirty="0"/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Basic string operations like formatting and concatenation.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37151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r>
                        <a:rPr lang="en-IN" sz="1800" dirty="0"/>
                        <a:t>input</a:t>
                      </a:r>
                      <a:r>
                        <a:rPr lang="en-IN" sz="1800" dirty="0" smtClean="0"/>
                        <a:t>()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:</a:t>
                      </a:r>
                      <a:endParaRPr lang="en-IN" sz="1800" dirty="0"/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User interaction for inputting data.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456627"/>
                  </a:ext>
                </a:extLst>
              </a:tr>
              <a:tr h="556765">
                <a:tc>
                  <a:txBody>
                    <a:bodyPr/>
                    <a:lstStyle/>
                    <a:p>
                      <a:r>
                        <a:rPr lang="en-IN" sz="1800" dirty="0"/>
                        <a:t>print</a:t>
                      </a:r>
                      <a:r>
                        <a:rPr lang="en-IN" sz="1800" dirty="0" smtClean="0"/>
                        <a:t>() :</a:t>
                      </a:r>
                      <a:endParaRPr lang="en-IN" sz="1800" dirty="0"/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Displaying messages and results to the user.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30118"/>
                  </a:ext>
                </a:extLst>
              </a:tr>
              <a:tr h="556765">
                <a:tc>
                  <a:txBody>
                    <a:bodyPr/>
                    <a:lstStyle/>
                    <a:p>
                      <a:r>
                        <a:rPr lang="en-IN" sz="1800" dirty="0" err="1"/>
                        <a:t>cur.execute</a:t>
                      </a:r>
                      <a:r>
                        <a:rPr lang="en-IN" sz="1800" dirty="0"/>
                        <a:t>() and </a:t>
                      </a:r>
                      <a:r>
                        <a:rPr lang="en-IN" sz="1800" dirty="0" err="1"/>
                        <a:t>cur.fetchall</a:t>
                      </a:r>
                      <a:r>
                        <a:rPr lang="en-IN" sz="1800" dirty="0" smtClean="0"/>
                        <a:t>()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:</a:t>
                      </a:r>
                      <a:endParaRPr lang="en-IN" sz="1800" dirty="0"/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Executing SQL commands and fetching results from the database.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400"/>
                  </a:ext>
                </a:extLst>
              </a:tr>
              <a:tr h="556765">
                <a:tc>
                  <a:txBody>
                    <a:bodyPr/>
                    <a:lstStyle/>
                    <a:p>
                      <a:r>
                        <a:rPr lang="en-IN" sz="1800" dirty="0" err="1"/>
                        <a:t>con.commit</a:t>
                      </a:r>
                      <a:r>
                        <a:rPr lang="en-IN" sz="1800" dirty="0" smtClean="0"/>
                        <a:t>() :</a:t>
                      </a:r>
                      <a:endParaRPr lang="en-IN" sz="1800" dirty="0"/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Committing changes made to the database.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690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7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</a:t>
            </a:r>
            <a:r>
              <a:rPr lang="en-IN" b="1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57294"/>
            <a:ext cx="7729728" cy="3339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 smtClean="0"/>
              <a:t>    login</a:t>
            </a:r>
            <a:r>
              <a:rPr lang="en-US" sz="2100" b="1" dirty="0"/>
              <a:t>() and </a:t>
            </a:r>
            <a:r>
              <a:rPr lang="en-US" sz="2100" b="1" dirty="0" smtClean="0"/>
              <a:t>sign in</a:t>
            </a:r>
            <a:r>
              <a:rPr lang="en-US" sz="2100" b="1" dirty="0"/>
              <a:t>()</a:t>
            </a:r>
          </a:p>
          <a:p>
            <a:r>
              <a:rPr lang="en-US" sz="2100" dirty="0"/>
              <a:t>The login function checks if the username exists and validates the password. The sign-in function registers a new customer in the customer </a:t>
            </a:r>
            <a:r>
              <a:rPr lang="en-US" sz="2100" dirty="0" smtClean="0"/>
              <a:t>table.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  schedule</a:t>
            </a:r>
            <a:r>
              <a:rPr lang="en-US" sz="2100" b="1" dirty="0"/>
              <a:t>()</a:t>
            </a:r>
          </a:p>
          <a:p>
            <a:r>
              <a:rPr lang="en-US" sz="2100" dirty="0"/>
              <a:t>Allows customers to select a service, provide a date and time, and calculate the total bill. This function inserts the customer’s service schedule into the schedule table.</a:t>
            </a:r>
          </a:p>
          <a:p>
            <a:pPr marL="0" indent="0">
              <a:buNone/>
            </a:pPr>
            <a:r>
              <a:rPr lang="en-US" sz="2100" b="1" dirty="0" smtClean="0"/>
              <a:t>    update</a:t>
            </a:r>
            <a:r>
              <a:rPr lang="en-US" sz="2100" b="1" dirty="0"/>
              <a:t>()</a:t>
            </a:r>
          </a:p>
          <a:p>
            <a:r>
              <a:rPr lang="en-US" sz="2100" dirty="0"/>
              <a:t>Provides an interface for users to update the service schedule. It includes options to update the date, time, or service and adjusts the total bill if the service is changed.</a:t>
            </a:r>
          </a:p>
          <a:p>
            <a:pPr marL="0" indent="0">
              <a:buNone/>
            </a:pPr>
            <a:r>
              <a:rPr lang="en-US" sz="2100" b="1" dirty="0" smtClean="0"/>
              <a:t>    delete details</a:t>
            </a:r>
            <a:r>
              <a:rPr lang="en-US" sz="2100" b="1" dirty="0"/>
              <a:t>()</a:t>
            </a:r>
          </a:p>
          <a:p>
            <a:r>
              <a:rPr lang="en-US" sz="2100" dirty="0"/>
              <a:t>Allows users to delete specific records based on service, date, or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01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gamma.app/r03g3hrwllnrv2j/1443211e2da449a192b1f4b6d072c5b3/original/blo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10" y="939800"/>
            <a:ext cx="7774616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48910" y="163628"/>
            <a:ext cx="7506846" cy="485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97305" algn="l"/>
              </a:tabLst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SCREENSHOTS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8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45" y="534564"/>
            <a:ext cx="6540288" cy="253036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7" y="3292580"/>
            <a:ext cx="6624955" cy="32531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49067" y="999067"/>
            <a:ext cx="3522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Login Screen</a:t>
            </a:r>
          </a:p>
          <a:p>
            <a:r>
              <a:rPr lang="en-US" dirty="0"/>
              <a:t>The login screen allows users to enter their credentials to access the application.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9066" y="2967335"/>
            <a:ext cx="35221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Service </a:t>
            </a:r>
            <a:r>
              <a:rPr lang="en-US" b="1" dirty="0"/>
              <a:t>Selection</a:t>
            </a:r>
          </a:p>
          <a:p>
            <a:r>
              <a:rPr lang="en-US" dirty="0"/>
              <a:t>Users can browse and select from a variety of services offered by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4999378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54</TotalTime>
  <Words>651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Parcel</vt:lpstr>
      <vt:lpstr>Home Services and Personal Care Application </vt:lpstr>
      <vt:lpstr>PowerPoint Presentation</vt:lpstr>
      <vt:lpstr> System Description </vt:lpstr>
      <vt:lpstr>Database</vt:lpstr>
      <vt:lpstr>Database Structure</vt:lpstr>
      <vt:lpstr>Libraries Used</vt:lpstr>
      <vt:lpstr>Code Explanation</vt:lpstr>
      <vt:lpstr>PowerPoint Presentation</vt:lpstr>
      <vt:lpstr>PowerPoint Presentation</vt:lpstr>
      <vt:lpstr>User Interface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Services and Personal Care Application</dc:title>
  <dc:creator>Hp</dc:creator>
  <cp:lastModifiedBy>Hp</cp:lastModifiedBy>
  <cp:revision>5</cp:revision>
  <dcterms:created xsi:type="dcterms:W3CDTF">2024-11-24T13:54:01Z</dcterms:created>
  <dcterms:modified xsi:type="dcterms:W3CDTF">2024-11-24T14:48:34Z</dcterms:modified>
</cp:coreProperties>
</file>