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5E78-DF24-462E-A574-B8E0EBCCE450}" type="datetimeFigureOut">
              <a:rPr lang="en-IE" smtClean="0"/>
              <a:pPr/>
              <a:t>11/03/2020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0035-F7C7-499E-B589-AE41C07913A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Mass Movement.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mass movement.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08512"/>
          </a:xfrm>
        </p:spPr>
        <p:txBody>
          <a:bodyPr>
            <a:normAutofit/>
          </a:bodyPr>
          <a:lstStyle/>
          <a:p>
            <a:pPr algn="just"/>
            <a:r>
              <a:rPr lang="en-IE" sz="4000" dirty="0" smtClean="0"/>
              <a:t>Mass movement is the movement of </a:t>
            </a:r>
            <a:r>
              <a:rPr lang="en-IE" sz="4000" dirty="0" err="1" smtClean="0"/>
              <a:t>regolith</a:t>
            </a:r>
            <a:r>
              <a:rPr lang="en-IE" sz="4000" dirty="0" smtClean="0"/>
              <a:t> down slopes under the influence of gravity.</a:t>
            </a:r>
          </a:p>
          <a:p>
            <a:pPr algn="just"/>
            <a:r>
              <a:rPr lang="en-IE" sz="4000" dirty="0"/>
              <a:t> </a:t>
            </a:r>
            <a:r>
              <a:rPr lang="en-IE" sz="4000" dirty="0" err="1" smtClean="0"/>
              <a:t>Regolith</a:t>
            </a:r>
            <a:r>
              <a:rPr lang="en-IE" sz="4000" dirty="0" smtClean="0"/>
              <a:t> is loose material formed </a:t>
            </a:r>
            <a:r>
              <a:rPr lang="en-IE" sz="4000" smtClean="0"/>
              <a:t>from weathering.</a:t>
            </a:r>
            <a:endParaRPr lang="en-IE" sz="4000" dirty="0" smtClean="0"/>
          </a:p>
          <a:p>
            <a:pPr algn="just"/>
            <a:r>
              <a:rPr lang="en-IE" sz="4000" dirty="0"/>
              <a:t> </a:t>
            </a:r>
            <a:r>
              <a:rPr lang="en-IE" sz="4000" dirty="0" smtClean="0"/>
              <a:t>It includes soil, mud and loose rock produced by weathering.</a:t>
            </a:r>
            <a:endParaRPr lang="en-I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Influences on mass movement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b="1" dirty="0" smtClean="0"/>
              <a:t>Gradient; </a:t>
            </a:r>
            <a:r>
              <a:rPr lang="en-IE" dirty="0" smtClean="0"/>
              <a:t>Mass movement is fastest on a steep slope.</a:t>
            </a:r>
          </a:p>
          <a:p>
            <a:r>
              <a:rPr lang="en-IE" b="1" dirty="0" smtClean="0"/>
              <a:t>Water content; </a:t>
            </a:r>
            <a:r>
              <a:rPr lang="en-IE" dirty="0" smtClean="0"/>
              <a:t>water makes </a:t>
            </a:r>
            <a:r>
              <a:rPr lang="en-IE" dirty="0" err="1" smtClean="0"/>
              <a:t>regolith</a:t>
            </a:r>
            <a:r>
              <a:rPr lang="en-IE" dirty="0" smtClean="0"/>
              <a:t> wet and heavy and more likely to move downhill.</a:t>
            </a:r>
          </a:p>
          <a:p>
            <a:r>
              <a:rPr lang="en-IE" b="1" dirty="0" smtClean="0"/>
              <a:t>Human Activity; </a:t>
            </a:r>
            <a:r>
              <a:rPr lang="en-IE" dirty="0" smtClean="0"/>
              <a:t>People often cut into the side of a hill, making the slope steeper. This may cause material to collapse.</a:t>
            </a:r>
          </a:p>
          <a:p>
            <a:r>
              <a:rPr lang="en-IE" b="1" dirty="0" smtClean="0"/>
              <a:t>Vegetation; </a:t>
            </a:r>
            <a:r>
              <a:rPr lang="en-IE" dirty="0" smtClean="0"/>
              <a:t>the roots of plants bind the soil particles together and this slows down the rate of mass movement.</a:t>
            </a:r>
            <a:endParaRPr lang="en-I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mass movement.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E" b="1" dirty="0" smtClean="0"/>
              <a:t>  SLOW</a:t>
            </a:r>
          </a:p>
          <a:p>
            <a:pPr>
              <a:buNone/>
            </a:pPr>
            <a:r>
              <a:rPr lang="en-IE" b="1" i="1" dirty="0"/>
              <a:t> </a:t>
            </a:r>
            <a:r>
              <a:rPr lang="en-IE" b="1" i="1" dirty="0" smtClean="0"/>
              <a:t>   </a:t>
            </a:r>
            <a:r>
              <a:rPr lang="en-IE" i="1" dirty="0" smtClean="0"/>
              <a:t>Soil Creep.</a:t>
            </a:r>
          </a:p>
          <a:p>
            <a:pPr>
              <a:buNone/>
            </a:pPr>
            <a:r>
              <a:rPr lang="en-IE" b="1" dirty="0" smtClean="0"/>
              <a:t>  FAST</a:t>
            </a:r>
          </a:p>
          <a:p>
            <a:pPr>
              <a:buNone/>
            </a:pPr>
            <a:r>
              <a:rPr lang="en-IE" b="1" dirty="0"/>
              <a:t> </a:t>
            </a:r>
            <a:r>
              <a:rPr lang="en-IE" b="1" dirty="0" smtClean="0"/>
              <a:t>  </a:t>
            </a:r>
            <a:r>
              <a:rPr lang="en-IE" i="1" dirty="0" smtClean="0"/>
              <a:t>Landslides.</a:t>
            </a:r>
          </a:p>
          <a:p>
            <a:pPr>
              <a:buNone/>
            </a:pPr>
            <a:r>
              <a:rPr lang="en-IE" b="1" i="1" dirty="0"/>
              <a:t> </a:t>
            </a:r>
            <a:r>
              <a:rPr lang="en-IE" b="1" i="1" dirty="0" smtClean="0"/>
              <a:t>  </a:t>
            </a:r>
            <a:r>
              <a:rPr lang="en-IE" i="1" dirty="0" err="1" smtClean="0"/>
              <a:t>Bogbursts</a:t>
            </a:r>
            <a:r>
              <a:rPr lang="en-IE" i="1" dirty="0" smtClean="0"/>
              <a:t>.</a:t>
            </a:r>
          </a:p>
          <a:p>
            <a:pPr>
              <a:buNone/>
            </a:pPr>
            <a:r>
              <a:rPr lang="en-IE" i="1" dirty="0"/>
              <a:t> </a:t>
            </a:r>
            <a:r>
              <a:rPr lang="en-IE" i="1" dirty="0" smtClean="0"/>
              <a:t>  Mudflows.</a:t>
            </a:r>
          </a:p>
          <a:p>
            <a:pPr>
              <a:buNone/>
            </a:pPr>
            <a:r>
              <a:rPr lang="en-IE" i="1" dirty="0"/>
              <a:t> </a:t>
            </a:r>
            <a:r>
              <a:rPr lang="en-IE" i="1" dirty="0" smtClean="0"/>
              <a:t>  </a:t>
            </a:r>
            <a:endParaRPr lang="en-IE" dirty="0" smtClean="0"/>
          </a:p>
          <a:p>
            <a:pPr>
              <a:buNone/>
            </a:pPr>
            <a:r>
              <a:rPr lang="en-IE" b="1" dirty="0"/>
              <a:t> </a:t>
            </a:r>
            <a:endParaRPr lang="en-I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Soil Creep.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This is the slowest type of mass movement.</a:t>
            </a:r>
          </a:p>
          <a:p>
            <a:r>
              <a:rPr lang="en-IE" dirty="0" smtClean="0"/>
              <a:t>It is only identifiable by its effects on the landscape.</a:t>
            </a:r>
          </a:p>
          <a:p>
            <a:r>
              <a:rPr lang="en-IE" dirty="0" smtClean="0"/>
              <a:t>Electric poles and fence posts lean over, stone walls bulge and sometimes break and </a:t>
            </a:r>
            <a:r>
              <a:rPr lang="en-IE" dirty="0" err="1" smtClean="0"/>
              <a:t>teracettes</a:t>
            </a:r>
            <a:r>
              <a:rPr lang="en-IE" dirty="0" smtClean="0"/>
              <a:t> form on hill sides.</a:t>
            </a:r>
          </a:p>
          <a:p>
            <a:r>
              <a:rPr lang="en-IE" dirty="0" smtClean="0"/>
              <a:t>p.50.  Diagram 9.2</a:t>
            </a:r>
            <a:endParaRPr lang="en-IE" dirty="0"/>
          </a:p>
        </p:txBody>
      </p:sp>
      <p:pic>
        <p:nvPicPr>
          <p:cNvPr id="5" name="Content Placeholder 4" descr="Solifluction_-_geograph.org.uk_-_475616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1700808"/>
            <a:ext cx="3898776" cy="40324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Landslides.</a:t>
            </a:r>
            <a:endParaRPr lang="en-IE" dirty="0"/>
          </a:p>
        </p:txBody>
      </p:sp>
      <p:pic>
        <p:nvPicPr>
          <p:cNvPr id="7" name="Content Placeholder 6" descr="images (3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88024" y="1772816"/>
            <a:ext cx="3600400" cy="3960440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688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A land slide is a very fast movement of soil or rock down a steep slope.</a:t>
            </a:r>
          </a:p>
          <a:p>
            <a:r>
              <a:rPr lang="en-IE" dirty="0" smtClean="0"/>
              <a:t>It  happens when a slope becomes unstable.</a:t>
            </a:r>
          </a:p>
          <a:p>
            <a:r>
              <a:rPr lang="en-IE" dirty="0" smtClean="0"/>
              <a:t>It is caused by coastal erosion, road building or quarrying.</a:t>
            </a:r>
          </a:p>
          <a:p>
            <a:r>
              <a:rPr lang="en-IE" dirty="0" smtClean="0"/>
              <a:t>It often occurs after heavy rain.</a:t>
            </a:r>
          </a:p>
          <a:p>
            <a:r>
              <a:rPr lang="en-IE" dirty="0" smtClean="0"/>
              <a:t>P.50.  Diagrams 9.3</a:t>
            </a:r>
          </a:p>
          <a:p>
            <a:r>
              <a:rPr lang="en-IE" dirty="0" smtClean="0"/>
              <a:t>Landslide occurred in 2011 near </a:t>
            </a:r>
            <a:r>
              <a:rPr lang="en-IE" dirty="0" err="1" smtClean="0"/>
              <a:t>Ballyferriter</a:t>
            </a:r>
            <a:r>
              <a:rPr lang="en-IE" dirty="0" smtClean="0"/>
              <a:t> in </a:t>
            </a:r>
            <a:r>
              <a:rPr lang="en-IE" dirty="0" err="1" smtClean="0"/>
              <a:t>Co.Kerry</a:t>
            </a:r>
            <a:r>
              <a:rPr lang="en-IE" smtClean="0"/>
              <a:t>.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Mudflow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A mud flow is a river of rock, soil and water.</a:t>
            </a:r>
          </a:p>
          <a:p>
            <a:r>
              <a:rPr lang="en-IE" dirty="0" smtClean="0"/>
              <a:t>These are the fastest form of mass movement.</a:t>
            </a:r>
          </a:p>
          <a:p>
            <a:r>
              <a:rPr lang="en-IE" dirty="0" smtClean="0"/>
              <a:t>Mudflows  are often triggered off by heavy rainfall.</a:t>
            </a:r>
          </a:p>
          <a:p>
            <a:r>
              <a:rPr lang="en-IE" dirty="0" smtClean="0"/>
              <a:t>They are sudden and often silent and therefore can be deadly.</a:t>
            </a:r>
          </a:p>
          <a:p>
            <a:r>
              <a:rPr lang="en-IE" dirty="0" smtClean="0"/>
              <a:t>Case study p.51, </a:t>
            </a:r>
          </a:p>
          <a:p>
            <a:pPr marL="0" indent="0">
              <a:buNone/>
            </a:pPr>
            <a:r>
              <a:rPr lang="en-IE" dirty="0" smtClean="0"/>
              <a:t>     Sri Lanka</a:t>
            </a:r>
            <a:r>
              <a:rPr lang="en-IE" smtClean="0"/>
              <a:t>, </a:t>
            </a:r>
            <a:r>
              <a:rPr lang="en-IE" smtClean="0"/>
              <a:t>2016.</a:t>
            </a:r>
            <a:endParaRPr lang="en-IE" dirty="0"/>
          </a:p>
        </p:txBody>
      </p:sp>
      <p:pic>
        <p:nvPicPr>
          <p:cNvPr id="5" name="Content Placeholder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4012" y="2939256"/>
            <a:ext cx="2466975" cy="1847850"/>
          </a:xfrm>
        </p:spPr>
      </p:pic>
      <p:pic>
        <p:nvPicPr>
          <p:cNvPr id="6" name="Picture 5" descr="images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19" y="3284984"/>
            <a:ext cx="1800201" cy="1872208"/>
          </a:xfrm>
          <a:prstGeom prst="rect">
            <a:avLst/>
          </a:prstGeom>
        </p:spPr>
      </p:pic>
      <p:pic>
        <p:nvPicPr>
          <p:cNvPr id="7" name="Picture 6" descr="images (4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2780928"/>
            <a:ext cx="1368152" cy="1584176"/>
          </a:xfrm>
          <a:prstGeom prst="rect">
            <a:avLst/>
          </a:prstGeom>
        </p:spPr>
      </p:pic>
      <p:pic>
        <p:nvPicPr>
          <p:cNvPr id="8" name="Picture 7" descr="images (5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1628800"/>
            <a:ext cx="3960440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Bog  burst.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bog burst occurs when peat  flows down a hill side.</a:t>
            </a:r>
          </a:p>
          <a:p>
            <a:r>
              <a:rPr lang="en-IE" dirty="0" smtClean="0"/>
              <a:t> This happens when the vegetation is stripped from blanket bogs.</a:t>
            </a:r>
          </a:p>
          <a:p>
            <a:r>
              <a:rPr lang="en-IE" dirty="0" smtClean="0"/>
              <a:t>This is fast and dangerous.</a:t>
            </a:r>
          </a:p>
          <a:p>
            <a:r>
              <a:rPr lang="en-IE" dirty="0" smtClean="0"/>
              <a:t>P. 51  </a:t>
            </a:r>
            <a:r>
              <a:rPr lang="en-IE" dirty="0" err="1" smtClean="0"/>
              <a:t>Bogburst</a:t>
            </a:r>
            <a:r>
              <a:rPr lang="en-IE" dirty="0" smtClean="0"/>
              <a:t>, Galway 2016.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348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Mass Movement.</vt:lpstr>
      <vt:lpstr>What is mass movement.</vt:lpstr>
      <vt:lpstr>Influences on mass movement</vt:lpstr>
      <vt:lpstr>Types of mass movement.</vt:lpstr>
      <vt:lpstr>Soil Creep.</vt:lpstr>
      <vt:lpstr>Landslides.</vt:lpstr>
      <vt:lpstr>Mudflow</vt:lpstr>
      <vt:lpstr>Bog  burst.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Movement.</dc:title>
  <dc:creator>Teacher</dc:creator>
  <cp:lastModifiedBy>Catherine Gallagher</cp:lastModifiedBy>
  <cp:revision>17</cp:revision>
  <dcterms:created xsi:type="dcterms:W3CDTF">2015-01-12T09:46:26Z</dcterms:created>
  <dcterms:modified xsi:type="dcterms:W3CDTF">2020-03-11T10:09:41Z</dcterms:modified>
</cp:coreProperties>
</file>