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3D7DF5-0D2B-4A85-A6B6-8E16A5956F26}" type="datetimeFigureOut">
              <a:rPr lang="en-IE" smtClean="0"/>
              <a:pPr/>
              <a:t>24/04/2017</a:t>
            </a:fld>
            <a:endParaRPr lang="en-I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80B2C96-C638-4FA6-B1DE-8AD722518FB1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Boreal Climate.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 cold Climate.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Location.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word Boreal means northern.</a:t>
            </a:r>
          </a:p>
          <a:p>
            <a:r>
              <a:rPr lang="en-IE" dirty="0" smtClean="0"/>
              <a:t>The Boreal Climate  is found in a belt that runs across America and Eurasia  between 55˚N and the Arctic Circle.</a:t>
            </a:r>
          </a:p>
          <a:p>
            <a:r>
              <a:rPr lang="en-IE" dirty="0" smtClean="0"/>
              <a:t>Cold climates are found in the Northern hemisphere as there are no landmasses in the South.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686800" cy="648072"/>
          </a:xfrm>
        </p:spPr>
        <p:txBody>
          <a:bodyPr>
            <a:normAutofit/>
          </a:bodyPr>
          <a:lstStyle/>
          <a:p>
            <a:r>
              <a:rPr lang="en-IE" dirty="0" smtClean="0"/>
              <a:t>Human Activity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6712"/>
            <a:ext cx="8686800" cy="5688632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Lapland is an area within </a:t>
            </a:r>
            <a:r>
              <a:rPr lang="en-IE" dirty="0" smtClean="0"/>
              <a:t>t</a:t>
            </a:r>
            <a:r>
              <a:rPr lang="en-IE" dirty="0" smtClean="0"/>
              <a:t>he Boreal Climate.</a:t>
            </a:r>
          </a:p>
          <a:p>
            <a:r>
              <a:rPr lang="en-IE" dirty="0" smtClean="0"/>
              <a:t>The Sami are a native tribe  of people  from this area.</a:t>
            </a:r>
          </a:p>
          <a:p>
            <a:r>
              <a:rPr lang="en-IE" dirty="0" smtClean="0"/>
              <a:t>In the past they were Nomadic  Herders.</a:t>
            </a:r>
          </a:p>
          <a:p>
            <a:r>
              <a:rPr lang="en-IE" dirty="0" smtClean="0"/>
              <a:t>They survived by fishing, trapping wild animals and reindeer herding.</a:t>
            </a:r>
          </a:p>
          <a:p>
            <a:r>
              <a:rPr lang="en-IE" dirty="0" smtClean="0"/>
              <a:t>Today  many work in the forestry and logging industry.</a:t>
            </a:r>
          </a:p>
          <a:p>
            <a:r>
              <a:rPr lang="en-IE" dirty="0" smtClean="0"/>
              <a:t>Logging provides vital jobs but is a great threat to the local ecosystem as forests are cleared and natural habitats are lost. Sustainable logging has </a:t>
            </a:r>
            <a:r>
              <a:rPr lang="en-IE" smtClean="0"/>
              <a:t>been introduced.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Temperature.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Summers are short and have long hours of daylight.</a:t>
            </a:r>
          </a:p>
          <a:p>
            <a:r>
              <a:rPr lang="en-IE" dirty="0" smtClean="0"/>
              <a:t>Coastal areas are cool at about 10˚C and inland areas are warmer at about 15˚C.</a:t>
            </a:r>
          </a:p>
          <a:p>
            <a:r>
              <a:rPr lang="en-IE" dirty="0" smtClean="0"/>
              <a:t>The Northern hemisphere is tilted towards the sun and the land can absorb some of the heat.</a:t>
            </a:r>
          </a:p>
          <a:p>
            <a:r>
              <a:rPr lang="en-IE" dirty="0" smtClean="0"/>
              <a:t>Winters are cold and have long hours of darkness and temperatures can reach as low as -25˚C.</a:t>
            </a:r>
          </a:p>
          <a:p>
            <a:r>
              <a:rPr lang="en-IE" dirty="0" smtClean="0"/>
              <a:t>The Northern hemisphere is tilted away from the sun and the sun’s rays are slanted covering a larger area giving little heat.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Precipitation.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Precipitation is generally less than 400mm per annum. It is mainly in the form of snow.</a:t>
            </a:r>
          </a:p>
          <a:p>
            <a:r>
              <a:rPr lang="en-IE" dirty="0" smtClean="0"/>
              <a:t>Maximum precipitation occurs in the summer.</a:t>
            </a:r>
          </a:p>
          <a:p>
            <a:r>
              <a:rPr lang="en-IE" dirty="0" smtClean="0"/>
              <a:t>Polar winds are too cold to hold much moisture.</a:t>
            </a:r>
          </a:p>
          <a:p>
            <a:r>
              <a:rPr lang="en-IE" dirty="0" smtClean="0"/>
              <a:t>Many Boreal regions are far from the sea, so the winds that blow over them are dry.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Vegetation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natural vegetation of the Boreal region is an evergreen forest called </a:t>
            </a:r>
            <a:r>
              <a:rPr lang="en-IE" b="1" dirty="0" smtClean="0"/>
              <a:t>Taiga.</a:t>
            </a:r>
          </a:p>
          <a:p>
            <a:r>
              <a:rPr lang="en-IE" dirty="0" smtClean="0"/>
              <a:t>The Taiga is composed of mostly coniferous forest.</a:t>
            </a:r>
          </a:p>
          <a:p>
            <a:r>
              <a:rPr lang="en-IE" dirty="0" smtClean="0"/>
              <a:t>These trees keep their needles all year round.</a:t>
            </a:r>
          </a:p>
          <a:p>
            <a:r>
              <a:rPr lang="en-IE" dirty="0" smtClean="0"/>
              <a:t>The climate is too cold for agriculture, so the forests have survived mostly in tact.</a:t>
            </a:r>
          </a:p>
          <a:p>
            <a:r>
              <a:rPr lang="en-IE" dirty="0" smtClean="0"/>
              <a:t>The Taiga accounts for over 20% of the world’s forested areas.</a:t>
            </a:r>
          </a:p>
          <a:p>
            <a:endParaRPr lang="en-I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Vegetation Adaptations.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The trees have adapted to the harsh conditions in the following ways</a:t>
            </a:r>
          </a:p>
          <a:p>
            <a:r>
              <a:rPr lang="en-IE" dirty="0" smtClean="0"/>
              <a:t>Coniferous trees have a cone shape and their branches slope downwards to allow snow to slide off.</a:t>
            </a:r>
          </a:p>
          <a:p>
            <a:r>
              <a:rPr lang="en-IE" dirty="0" smtClean="0"/>
              <a:t>They have a thick bark that holds in moisture and protects from the extremely cold weather.</a:t>
            </a:r>
          </a:p>
          <a:p>
            <a:r>
              <a:rPr lang="en-IE" dirty="0" smtClean="0"/>
              <a:t>The roots are shallow because  there is only a thin layer of soil above the permafrost.</a:t>
            </a:r>
          </a:p>
          <a:p>
            <a:r>
              <a:rPr lang="en-IE" dirty="0" smtClean="0"/>
              <a:t>They have needles to prevent moisture loss.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Animals.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The Taiga is home to a wide variety of wildlife, including the mink, bear, wolf and eagle.</a:t>
            </a:r>
          </a:p>
          <a:p>
            <a:r>
              <a:rPr lang="en-IE" dirty="0" smtClean="0"/>
              <a:t>They have adapted to their environment in a number of ways;</a:t>
            </a:r>
          </a:p>
          <a:p>
            <a:r>
              <a:rPr lang="en-IE" dirty="0" smtClean="0"/>
              <a:t>Some animals such as the Grizzly bear avoid the winter cold by hibernating through the winter.</a:t>
            </a:r>
          </a:p>
          <a:p>
            <a:r>
              <a:rPr lang="en-IE" dirty="0" smtClean="0"/>
              <a:t>Fur keeps animals warm in winter and cool in summer.</a:t>
            </a:r>
          </a:p>
          <a:p>
            <a:r>
              <a:rPr lang="en-IE" dirty="0" smtClean="0"/>
              <a:t>Some animals such as the reindeer have wide hooves to help them walk on the snow.</a:t>
            </a:r>
          </a:p>
          <a:p>
            <a:r>
              <a:rPr lang="en-IE" dirty="0" smtClean="0"/>
              <a:t>Birds migrate to warmer climates </a:t>
            </a:r>
            <a:r>
              <a:rPr lang="en-IE" smtClean="0"/>
              <a:t>for winter.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4430</TotalTime>
  <Words>513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Boreal Climate.</vt:lpstr>
      <vt:lpstr>Location.</vt:lpstr>
      <vt:lpstr>Human Activity</vt:lpstr>
      <vt:lpstr>Temperature.</vt:lpstr>
      <vt:lpstr>Precipitation.</vt:lpstr>
      <vt:lpstr>Vegetation</vt:lpstr>
      <vt:lpstr>Vegetation Adaptations.</vt:lpstr>
      <vt:lpstr>Animals.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Boreal Climate.</dc:title>
  <dc:creator>Teacher</dc:creator>
  <cp:lastModifiedBy>Midas Support</cp:lastModifiedBy>
  <cp:revision>6</cp:revision>
  <dcterms:created xsi:type="dcterms:W3CDTF">2013-05-09T14:26:30Z</dcterms:created>
  <dcterms:modified xsi:type="dcterms:W3CDTF">2017-04-24T11:12:49Z</dcterms:modified>
</cp:coreProperties>
</file>