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0A8-CEDE-4676-8A5F-7E29566D6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8C492-049A-45D1-B40F-B59E8D969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01D5-7487-4A32-A483-AC2B2AF3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748B-8742-403A-A4BE-FFE8D7F8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EF0A-08DB-47E3-B5EF-E65A6C96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001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9137-1E2E-45D8-B076-F73A204E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B2A24-29DE-4CD4-BDA7-2F880249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D57C-6911-4C50-8D75-F7637E05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A7AF-0E82-4981-A822-0B22B6F4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47A2-D632-4639-ADB9-47C747DB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91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091CD-5EBB-4672-95D3-0D84CCBE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BA8C0-8B0B-4EFC-ABDD-02872C909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78531-6960-47DC-AEA8-54E4197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4000-03B8-4B69-AB7D-0F156F12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D45A-FFC7-43AB-82FF-3243161F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0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8E67-D36B-4A61-9E8E-F8CF139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9C52-C397-4813-8F5C-AD135931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45DF-DAB6-449D-ADED-812B0386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4D00-25A6-40E4-A6F8-8FA2C8BE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B676-6ED3-4F58-9868-7C6C7DE8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575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5F20-0E19-475E-B5F2-D2E247DA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DDC0E-6C4B-42FF-A13A-1D986662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75C4-CBF2-4AD6-9988-B07F81A1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CAC14-F33C-47E1-B091-56977AF4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A7B6F-BF30-4CB6-8376-225B148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1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B155-9FC2-43F3-9BB0-010D1BBA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CA8B-67B7-43AA-A011-6151BE7D4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E1D6-9DDA-4291-B85C-06E8B279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0354C-C8DB-425A-A3FC-C8292784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261F-5812-46B0-9293-68632D33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5D085-F5D2-40CC-80CE-CAB59CEA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0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16AA-25AE-4F9D-B90C-9DDFB8B4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F1D4-4C78-4F80-A0A2-FBD228D3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D2EB-E375-47F1-A707-6B8CEB27E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1EEDA-CE54-4849-8120-134E3DFA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77E99-8858-4405-9200-3F92190F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23F56-4997-4DCA-97A9-C4C145DF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E635B-28DA-48FA-A0AB-27CF45ED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A13B7-E62C-4467-955D-7C20DFC5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623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1112-694A-409E-A232-004DF144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B8CC9-A3EA-41F8-BA86-2A72BD7C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807AD-400B-469E-AC2E-1D556A73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68A32-6BBB-40F3-B7C4-BEF46B78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4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5B36A-1A8E-4A18-AA7F-47A36386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8AFB6-642C-469B-981B-5CA65A5F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4E01B-0E32-49F2-AAE3-9AF11CFD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443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4A8-93EA-4377-8173-C3CA88A6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3231-EB48-4FC7-86B2-9DF232104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1A87-68C0-4869-8A42-697E61361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BE811-A96C-4A26-BB91-009F2342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5F899-D09F-4404-91BA-65212349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49489-2076-47AB-940C-16B980EF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385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B146-8F24-494F-8736-D97EEAB5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E5E33-1CE0-4B03-9B61-1890F3E4D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B866A-0B91-4263-A06F-A4D9DC51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FF39-5F5C-4118-AFE8-277F9D80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F9AE-D59B-4A3F-BB44-4D15AD6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10AA-7054-4438-A5B4-B2B61D1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287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ECAAE-F6D4-47DF-A709-C09DE4D2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FA30-9075-4476-90D8-10887046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E6DF-5BB6-4E1B-9C5B-F999FEEDA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9936-261C-481B-8B8D-4E66806C6D3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93FF-26C6-468B-80EA-DF946DF89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5359-034E-470E-9097-3633C8753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512F-43EF-4646-AB6C-538F3F769B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695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8657-439C-4420-9B97-BCEDC82BB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5710"/>
          </a:xfrm>
        </p:spPr>
        <p:txBody>
          <a:bodyPr>
            <a:normAutofit fontScale="90000"/>
          </a:bodyPr>
          <a:lstStyle/>
          <a:p>
            <a:r>
              <a:rPr lang="en-IE" dirty="0"/>
              <a:t>The development of Dublin City.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C5580-A2AF-4FC3-8F92-695F65A8E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9144000" cy="955964"/>
          </a:xfrm>
        </p:spPr>
        <p:txBody>
          <a:bodyPr/>
          <a:lstStyle/>
          <a:p>
            <a:r>
              <a:rPr lang="en-IE" dirty="0"/>
              <a:t>Causes of urban change and The growth of the city  over time.</a:t>
            </a:r>
          </a:p>
        </p:txBody>
      </p:sp>
    </p:spTree>
    <p:extLst>
      <p:ext uri="{BB962C8B-B14F-4D97-AF65-F5344CB8AC3E}">
        <p14:creationId xmlns:p14="http://schemas.microsoft.com/office/powerpoint/2010/main" val="246720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F918-0771-4ED4-BD50-13A593DE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IE" dirty="0"/>
              <a:t>Causes of urban change in Dublin.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2F61-9BB1-4CBD-A1FD-09785F71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6176961"/>
          </a:xfrm>
        </p:spPr>
        <p:txBody>
          <a:bodyPr>
            <a:normAutofit lnSpcReduction="10000"/>
          </a:bodyPr>
          <a:lstStyle/>
          <a:p>
            <a:r>
              <a:rPr lang="en-IE" b="1" dirty="0"/>
              <a:t>Physical Geography</a:t>
            </a:r>
            <a:r>
              <a:rPr lang="en-IE" dirty="0"/>
              <a:t>; Dublin’s expansion is blocked by the Airport to the north, the Irish Sea to the east and the Dublin/ Wicklow mountains to the south. Therefore the only room for expansion was to the west.</a:t>
            </a:r>
          </a:p>
          <a:p>
            <a:r>
              <a:rPr lang="en-IE" b="1" dirty="0"/>
              <a:t>Planning; </a:t>
            </a:r>
            <a:r>
              <a:rPr lang="en-IE" dirty="0"/>
              <a:t>Dublin City Council, Dun </a:t>
            </a:r>
            <a:r>
              <a:rPr lang="en-IE" dirty="0" err="1"/>
              <a:t>Laoighre</a:t>
            </a:r>
            <a:r>
              <a:rPr lang="en-IE" dirty="0"/>
              <a:t>- </a:t>
            </a:r>
            <a:r>
              <a:rPr lang="en-IE" dirty="0" err="1"/>
              <a:t>Rathdown</a:t>
            </a:r>
            <a:r>
              <a:rPr lang="en-IE" dirty="0"/>
              <a:t>, South Dublin and Fingal County Councils control where construction is allowed or restricted, therefore determining the growth of the urban area</a:t>
            </a:r>
          </a:p>
          <a:p>
            <a:r>
              <a:rPr lang="en-IE" b="1" dirty="0"/>
              <a:t>Social and Economic policy</a:t>
            </a:r>
            <a:r>
              <a:rPr lang="en-IE" dirty="0"/>
              <a:t>; Dublin has a major influence on places outside it. Housing, transport and investment policies have seen Dublin spread out with low density and building heights.</a:t>
            </a:r>
          </a:p>
          <a:p>
            <a:r>
              <a:rPr lang="en-IE" b="1" dirty="0"/>
              <a:t>Population;</a:t>
            </a:r>
            <a:r>
              <a:rPr lang="en-IE" dirty="0"/>
              <a:t> This ahs greatly increased so the city had to expand to accommodate this growth.</a:t>
            </a:r>
          </a:p>
          <a:p>
            <a:r>
              <a:rPr lang="en-IE" b="1" dirty="0"/>
              <a:t>Transport</a:t>
            </a:r>
            <a:r>
              <a:rPr lang="en-IE" dirty="0"/>
              <a:t>; This has greatly improved allowing commuters to travel into Dublin easily but has this has led to traffic congestion and pollution.</a:t>
            </a:r>
          </a:p>
        </p:txBody>
      </p:sp>
    </p:spTree>
    <p:extLst>
      <p:ext uri="{BB962C8B-B14F-4D97-AF65-F5344CB8AC3E}">
        <p14:creationId xmlns:p14="http://schemas.microsoft.com/office/powerpoint/2010/main" val="245420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C109-B71C-4D86-A0ED-05862CCC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IE" dirty="0"/>
              <a:t>The Growth of Dublin City over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18B8-BDE3-4ACB-BD75-F76956B2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en-IE" b="1" dirty="0"/>
              <a:t>Before the 9</a:t>
            </a:r>
            <a:r>
              <a:rPr lang="en-IE" b="1" baseline="30000" dirty="0"/>
              <a:t>th</a:t>
            </a:r>
            <a:r>
              <a:rPr lang="en-IE" b="1" dirty="0"/>
              <a:t> Century.   </a:t>
            </a:r>
          </a:p>
          <a:p>
            <a:endParaRPr lang="en-IE" b="1" dirty="0"/>
          </a:p>
          <a:p>
            <a:r>
              <a:rPr lang="en-IE" b="1" dirty="0"/>
              <a:t> </a:t>
            </a:r>
            <a:r>
              <a:rPr lang="en-IE" dirty="0"/>
              <a:t>Home to a Gaelic settlement before the Vikings came.</a:t>
            </a:r>
          </a:p>
          <a:p>
            <a:endParaRPr lang="en-IE" dirty="0"/>
          </a:p>
          <a:p>
            <a:r>
              <a:rPr lang="en-IE" dirty="0" err="1"/>
              <a:t>Baile</a:t>
            </a:r>
            <a:r>
              <a:rPr lang="en-IE" dirty="0"/>
              <a:t> </a:t>
            </a:r>
            <a:r>
              <a:rPr lang="en-IE" dirty="0" err="1"/>
              <a:t>Ath</a:t>
            </a:r>
            <a:r>
              <a:rPr lang="en-IE" dirty="0"/>
              <a:t> </a:t>
            </a:r>
            <a:r>
              <a:rPr lang="en-IE" dirty="0" err="1"/>
              <a:t>Cliath</a:t>
            </a:r>
            <a:r>
              <a:rPr lang="en-IE" dirty="0"/>
              <a:t>, at a bridge point on the Liffey.</a:t>
            </a:r>
          </a:p>
        </p:txBody>
      </p:sp>
    </p:spTree>
    <p:extLst>
      <p:ext uri="{BB962C8B-B14F-4D97-AF65-F5344CB8AC3E}">
        <p14:creationId xmlns:p14="http://schemas.microsoft.com/office/powerpoint/2010/main" val="171550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06C-A72E-46D8-B916-244A1BE2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IE" dirty="0"/>
              <a:t>From the 9</a:t>
            </a:r>
            <a:r>
              <a:rPr lang="en-IE" baseline="30000" dirty="0"/>
              <a:t>th</a:t>
            </a:r>
            <a:r>
              <a:rPr lang="en-IE" dirty="0"/>
              <a:t> Century    Viking Settlement.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EA47-A58D-4F2D-8012-6D1A9244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5597236"/>
          </a:xfrm>
        </p:spPr>
        <p:txBody>
          <a:bodyPr/>
          <a:lstStyle/>
          <a:p>
            <a:r>
              <a:rPr lang="en-IE" dirty="0"/>
              <a:t>First settled in 841 AD</a:t>
            </a:r>
          </a:p>
          <a:p>
            <a:r>
              <a:rPr lang="en-IE" dirty="0"/>
              <a:t>Built castle at a shallow pool, docked long boats, </a:t>
            </a:r>
            <a:r>
              <a:rPr lang="en-IE" dirty="0" err="1"/>
              <a:t>Dubh</a:t>
            </a:r>
            <a:r>
              <a:rPr lang="en-IE" dirty="0"/>
              <a:t> </a:t>
            </a:r>
            <a:r>
              <a:rPr lang="en-IE" dirty="0" err="1"/>
              <a:t>linn</a:t>
            </a:r>
            <a:r>
              <a:rPr lang="en-IE" dirty="0"/>
              <a:t> (Dublin)</a:t>
            </a:r>
          </a:p>
          <a:p>
            <a:r>
              <a:rPr lang="en-IE" dirty="0"/>
              <a:t>Walled city at Woodquay </a:t>
            </a:r>
            <a:r>
              <a:rPr lang="en-IE" dirty="0" err="1"/>
              <a:t>withtwo</a:t>
            </a:r>
            <a:r>
              <a:rPr lang="en-IE" dirty="0"/>
              <a:t> streets.</a:t>
            </a:r>
          </a:p>
          <a:p>
            <a:r>
              <a:rPr lang="en-IE" dirty="0"/>
              <a:t>Became an important trading centre.</a:t>
            </a:r>
          </a:p>
          <a:p>
            <a:r>
              <a:rPr lang="en-IE" dirty="0"/>
              <a:t>French wine vessels and Egyptian jewellery were found at an archaeological dig in </a:t>
            </a:r>
            <a:r>
              <a:rPr lang="en-IE" dirty="0" err="1"/>
              <a:t>Fishamble</a:t>
            </a:r>
            <a:r>
              <a:rPr lang="en-IE" dirty="0"/>
              <a:t> street.</a:t>
            </a:r>
          </a:p>
          <a:p>
            <a:r>
              <a:rPr lang="en-IE" dirty="0"/>
              <a:t>Remains of Viking Dublin found in the 1970s were the largest were the largest ever found outside </a:t>
            </a:r>
            <a:r>
              <a:rPr lang="en-IE" dirty="0" err="1"/>
              <a:t>Scandanavia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433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23F9-B79F-4CF0-A93E-7BD6C5F5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675"/>
          </a:xfrm>
        </p:spPr>
        <p:txBody>
          <a:bodyPr>
            <a:normAutofit/>
          </a:bodyPr>
          <a:lstStyle/>
          <a:p>
            <a:r>
              <a:rPr lang="en-IE" dirty="0"/>
              <a:t>12</a:t>
            </a:r>
            <a:r>
              <a:rPr lang="en-IE" baseline="30000" dirty="0"/>
              <a:t>th</a:t>
            </a:r>
            <a:r>
              <a:rPr lang="en-IE" dirty="0"/>
              <a:t> Century.           Anglo- Norman city.     (Medieval period.)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C3EC-3BA5-483D-AEF6-18CF0F9F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982"/>
            <a:ext cx="10515600" cy="3987944"/>
          </a:xfrm>
        </p:spPr>
        <p:txBody>
          <a:bodyPr/>
          <a:lstStyle/>
          <a:p>
            <a:r>
              <a:rPr lang="en-IE" dirty="0"/>
              <a:t>The Normans took </a:t>
            </a:r>
            <a:r>
              <a:rPr lang="en-IE" dirty="0" err="1"/>
              <a:t>comtrol</a:t>
            </a:r>
            <a:r>
              <a:rPr lang="en-IE" dirty="0"/>
              <a:t> of Dublin in 1172 AD.</a:t>
            </a:r>
          </a:p>
          <a:p>
            <a:r>
              <a:rPr lang="en-IE" dirty="0"/>
              <a:t>They extended the city walls towards the Liffey.</a:t>
            </a:r>
          </a:p>
          <a:p>
            <a:r>
              <a:rPr lang="en-IE" dirty="0"/>
              <a:t>Henry II granted a city charter.</a:t>
            </a:r>
          </a:p>
          <a:p>
            <a:r>
              <a:rPr lang="en-IE" dirty="0"/>
              <a:t>Dublin became the centre of English rule in Ireland.</a:t>
            </a:r>
          </a:p>
          <a:p>
            <a:r>
              <a:rPr lang="en-IE" dirty="0" err="1"/>
              <a:t>Amajor</a:t>
            </a:r>
            <a:r>
              <a:rPr lang="en-IE" dirty="0"/>
              <a:t> market centre.</a:t>
            </a:r>
          </a:p>
          <a:p>
            <a:r>
              <a:rPr lang="en-IE" dirty="0"/>
              <a:t>Growth was restricted due to various wars.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666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5990-6853-4DC6-A7B2-0AE9C2E1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IE" dirty="0"/>
              <a:t>18</a:t>
            </a:r>
            <a:r>
              <a:rPr lang="en-IE" baseline="30000" dirty="0"/>
              <a:t>th</a:t>
            </a:r>
            <a:r>
              <a:rPr lang="en-IE" dirty="0"/>
              <a:t> Century.     Georgian Dublin.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BC0C-3D5B-44DC-891C-506E3D85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577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   There was a period of peace in the 18</a:t>
            </a:r>
            <a:r>
              <a:rPr lang="en-IE" baseline="30000" dirty="0"/>
              <a:t>th</a:t>
            </a:r>
            <a:r>
              <a:rPr lang="en-IE" dirty="0"/>
              <a:t> Century.</a:t>
            </a:r>
          </a:p>
          <a:p>
            <a:r>
              <a:rPr lang="en-IE" dirty="0"/>
              <a:t>The city expanded as wealth increased.</a:t>
            </a:r>
          </a:p>
          <a:p>
            <a:r>
              <a:rPr lang="en-IE" dirty="0"/>
              <a:t>Glass manufacturing and book publishing flourished, trade increased.</a:t>
            </a:r>
          </a:p>
          <a:p>
            <a:r>
              <a:rPr lang="en-IE" dirty="0"/>
              <a:t>Royal and grand canals were built.</a:t>
            </a:r>
          </a:p>
          <a:p>
            <a:r>
              <a:rPr lang="en-IE" dirty="0"/>
              <a:t>Mountjoy and Merrion Squares were laid out.</a:t>
            </a:r>
          </a:p>
          <a:p>
            <a:r>
              <a:rPr lang="en-IE" dirty="0"/>
              <a:t>Wide streets such O Connell and Henry streets were laid out.</a:t>
            </a:r>
          </a:p>
          <a:p>
            <a:r>
              <a:rPr lang="en-IE" dirty="0"/>
              <a:t>Georgian buildings were built; G.P.O, Trinity College.</a:t>
            </a:r>
          </a:p>
          <a:p>
            <a:r>
              <a:rPr lang="en-IE" dirty="0"/>
              <a:t>Dublin was a centre of culture and the second biggest city in the British Empire.</a:t>
            </a:r>
          </a:p>
          <a:p>
            <a:r>
              <a:rPr lang="en-IE" dirty="0"/>
              <a:t>After the abolition of parliament in 1801 the city went into decline with the Georgian town houses becoming slums.</a:t>
            </a:r>
          </a:p>
        </p:txBody>
      </p:sp>
    </p:spTree>
    <p:extLst>
      <p:ext uri="{BB962C8B-B14F-4D97-AF65-F5344CB8AC3E}">
        <p14:creationId xmlns:p14="http://schemas.microsoft.com/office/powerpoint/2010/main" val="162040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C114-DEDB-4ABC-822D-E97F5EC3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IE" dirty="0"/>
              <a:t>19</a:t>
            </a:r>
            <a:r>
              <a:rPr lang="en-IE" baseline="30000" dirty="0"/>
              <a:t>th</a:t>
            </a:r>
            <a:r>
              <a:rPr lang="en-IE" dirty="0"/>
              <a:t> Century. Victorian period.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AAAD-81C2-49B2-95F6-08E66EE9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4999327"/>
          </a:xfrm>
        </p:spPr>
        <p:txBody>
          <a:bodyPr/>
          <a:lstStyle/>
          <a:p>
            <a:r>
              <a:rPr lang="en-IE" dirty="0"/>
              <a:t>Rapid expansion due to in migration especially after the famine.</a:t>
            </a:r>
          </a:p>
          <a:p>
            <a:r>
              <a:rPr lang="en-IE" dirty="0"/>
              <a:t>The city doubled in size.</a:t>
            </a:r>
          </a:p>
          <a:p>
            <a:r>
              <a:rPr lang="en-IE" dirty="0"/>
              <a:t>Birth rates were high.</a:t>
            </a:r>
          </a:p>
          <a:p>
            <a:r>
              <a:rPr lang="en-IE" dirty="0"/>
              <a:t>Most of the population lived in poor overcrowded slums with poor sanitation.</a:t>
            </a:r>
          </a:p>
          <a:p>
            <a:r>
              <a:rPr lang="en-IE" dirty="0"/>
              <a:t>Dublin had the highest infant mortality in Europe at this time.</a:t>
            </a:r>
          </a:p>
          <a:p>
            <a:r>
              <a:rPr lang="en-IE" dirty="0"/>
              <a:t>Slum building were called tenements.</a:t>
            </a:r>
          </a:p>
          <a:p>
            <a:r>
              <a:rPr lang="en-IE" dirty="0"/>
              <a:t>Dun </a:t>
            </a:r>
            <a:r>
              <a:rPr lang="en-IE" dirty="0" err="1"/>
              <a:t>Laoighre</a:t>
            </a:r>
            <a:r>
              <a:rPr lang="en-IE" dirty="0"/>
              <a:t> (Kingstown) became a new suburb when the first rail line was built. This allowed wealthier residents to escape the dirty overcrowded city.</a:t>
            </a:r>
          </a:p>
        </p:txBody>
      </p:sp>
    </p:spTree>
    <p:extLst>
      <p:ext uri="{BB962C8B-B14F-4D97-AF65-F5344CB8AC3E}">
        <p14:creationId xmlns:p14="http://schemas.microsoft.com/office/powerpoint/2010/main" val="119236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FBD7-A4E9-43B5-8805-F1DCFBE2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836"/>
            <a:ext cx="10515600" cy="706582"/>
          </a:xfrm>
        </p:spPr>
        <p:txBody>
          <a:bodyPr>
            <a:normAutofit/>
          </a:bodyPr>
          <a:lstStyle/>
          <a:p>
            <a:r>
              <a:rPr lang="en-IE" dirty="0"/>
              <a:t> 20</a:t>
            </a:r>
            <a:r>
              <a:rPr lang="en-IE" baseline="30000" dirty="0"/>
              <a:t>th</a:t>
            </a:r>
            <a:r>
              <a:rPr lang="en-IE" dirty="0"/>
              <a:t> </a:t>
            </a:r>
            <a:r>
              <a:rPr lang="en-IE" dirty="0" smtClean="0"/>
              <a:t>Century. Modern </a:t>
            </a:r>
            <a:r>
              <a:rPr lang="en-IE" dirty="0" err="1" smtClean="0"/>
              <a:t>Dublinp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7A4B-2EF2-4B62-8485-BC0C7DEE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18" y="817419"/>
            <a:ext cx="10515600" cy="581890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The city grew most in the 20</a:t>
            </a:r>
            <a:r>
              <a:rPr lang="en-IE" baseline="30000" dirty="0"/>
              <a:t>th</a:t>
            </a:r>
            <a:r>
              <a:rPr lang="en-IE" dirty="0"/>
              <a:t> Century due to rural to urban migration.</a:t>
            </a:r>
          </a:p>
          <a:p>
            <a:r>
              <a:rPr lang="en-IE" dirty="0"/>
              <a:t>Dublin became the seat of Irish Government.</a:t>
            </a:r>
          </a:p>
          <a:p>
            <a:r>
              <a:rPr lang="en-IE" dirty="0"/>
              <a:t>The city spread out into the countryside with the growth of suburbs.</a:t>
            </a:r>
          </a:p>
          <a:p>
            <a:r>
              <a:rPr lang="en-IE" dirty="0"/>
              <a:t>The inner city fell into disrepair. </a:t>
            </a:r>
          </a:p>
          <a:p>
            <a:r>
              <a:rPr lang="en-IE" dirty="0"/>
              <a:t>Industries moved to the outskirts of the city to industrial estates such as Finglas.</a:t>
            </a:r>
          </a:p>
          <a:p>
            <a:r>
              <a:rPr lang="en-IE" dirty="0"/>
              <a:t>Three new towns were developed in the 1970’s Tallaght, Blanchardstown and Lucan/ Clondalkin.</a:t>
            </a:r>
          </a:p>
          <a:p>
            <a:r>
              <a:rPr lang="en-IE" dirty="0"/>
              <a:t>The Celtic Tiger of the 1990s saw further growth of the city with the development of Adamstown.</a:t>
            </a:r>
          </a:p>
          <a:p>
            <a:r>
              <a:rPr lang="en-IE" dirty="0"/>
              <a:t>Inner city renewal occurred with the Docklands being developed.</a:t>
            </a:r>
          </a:p>
          <a:p>
            <a:r>
              <a:rPr lang="en-IE" dirty="0"/>
              <a:t>Transport </a:t>
            </a:r>
            <a:r>
              <a:rPr lang="en-IE" dirty="0" smtClean="0"/>
              <a:t>improved</a:t>
            </a:r>
            <a:r>
              <a:rPr lang="en-IE" dirty="0"/>
              <a:t>; LUAS, Dublin Port Tunnel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670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655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development of Dublin City.</vt:lpstr>
      <vt:lpstr>Causes of urban change in Dublin.</vt:lpstr>
      <vt:lpstr>The Growth of Dublin City over time.</vt:lpstr>
      <vt:lpstr>From the 9th Century    Viking Settlement.</vt:lpstr>
      <vt:lpstr>12th Century.           Anglo- Norman city.     (Medieval period.)</vt:lpstr>
      <vt:lpstr>18th Century.     Georgian Dublin.</vt:lpstr>
      <vt:lpstr>19th Century. Victorian period.</vt:lpstr>
      <vt:lpstr> 20th Century. Modern Dublinp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development of Dublin City.</dc:title>
  <dc:creator>Catherine Gallagher</dc:creator>
  <cp:lastModifiedBy>Catherine Gallagher</cp:lastModifiedBy>
  <cp:revision>61</cp:revision>
  <dcterms:created xsi:type="dcterms:W3CDTF">2021-01-27T13:32:21Z</dcterms:created>
  <dcterms:modified xsi:type="dcterms:W3CDTF">2022-03-21T14:46:00Z</dcterms:modified>
</cp:coreProperties>
</file>