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7253-62F9-4FA6-B0AC-8DE151DF11A4}" type="datetimeFigureOut">
              <a:rPr lang="en-IE" smtClean="0"/>
              <a:pPr/>
              <a:t>16/05/2017</a:t>
            </a:fld>
            <a:endParaRPr lang="en-I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19A3FC2-44BE-4E53-8F4B-26C9CC8158B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7253-62F9-4FA6-B0AC-8DE151DF11A4}" type="datetimeFigureOut">
              <a:rPr lang="en-IE" smtClean="0"/>
              <a:pPr/>
              <a:t>16/05/2017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3FC2-44BE-4E53-8F4B-26C9CC8158B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7253-62F9-4FA6-B0AC-8DE151DF11A4}" type="datetimeFigureOut">
              <a:rPr lang="en-IE" smtClean="0"/>
              <a:pPr/>
              <a:t>16/05/2017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3FC2-44BE-4E53-8F4B-26C9CC8158B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7253-62F9-4FA6-B0AC-8DE151DF11A4}" type="datetimeFigureOut">
              <a:rPr lang="en-IE" smtClean="0"/>
              <a:pPr/>
              <a:t>16/05/2017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19A3FC2-44BE-4E53-8F4B-26C9CC8158B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7253-62F9-4FA6-B0AC-8DE151DF11A4}" type="datetimeFigureOut">
              <a:rPr lang="en-IE" smtClean="0"/>
              <a:pPr/>
              <a:t>16/05/2017</a:t>
            </a:fld>
            <a:endParaRPr lang="en-I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3FC2-44BE-4E53-8F4B-26C9CC8158BD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7253-62F9-4FA6-B0AC-8DE151DF11A4}" type="datetimeFigureOut">
              <a:rPr lang="en-IE" smtClean="0"/>
              <a:pPr/>
              <a:t>16/05/2017</a:t>
            </a:fld>
            <a:endParaRPr lang="en-I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3FC2-44BE-4E53-8F4B-26C9CC8158B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7253-62F9-4FA6-B0AC-8DE151DF11A4}" type="datetimeFigureOut">
              <a:rPr lang="en-IE" smtClean="0"/>
              <a:pPr/>
              <a:t>16/05/2017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19A3FC2-44BE-4E53-8F4B-26C9CC8158BD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7253-62F9-4FA6-B0AC-8DE151DF11A4}" type="datetimeFigureOut">
              <a:rPr lang="en-IE" smtClean="0"/>
              <a:pPr/>
              <a:t>16/05/2017</a:t>
            </a:fld>
            <a:endParaRPr lang="en-IE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3FC2-44BE-4E53-8F4B-26C9CC8158B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7253-62F9-4FA6-B0AC-8DE151DF11A4}" type="datetimeFigureOut">
              <a:rPr lang="en-IE" smtClean="0"/>
              <a:pPr/>
              <a:t>16/05/2017</a:t>
            </a:fld>
            <a:endParaRPr lang="en-IE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3FC2-44BE-4E53-8F4B-26C9CC8158B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7253-62F9-4FA6-B0AC-8DE151DF11A4}" type="datetimeFigureOut">
              <a:rPr lang="en-IE" smtClean="0"/>
              <a:pPr/>
              <a:t>16/05/2017</a:t>
            </a:fld>
            <a:endParaRPr lang="en-IE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3FC2-44BE-4E53-8F4B-26C9CC8158BD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7253-62F9-4FA6-B0AC-8DE151DF11A4}" type="datetimeFigureOut">
              <a:rPr lang="en-IE" smtClean="0"/>
              <a:pPr/>
              <a:t>16/05/2017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A3FC2-44BE-4E53-8F4B-26C9CC8158BD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7587253-62F9-4FA6-B0AC-8DE151DF11A4}" type="datetimeFigureOut">
              <a:rPr lang="en-IE" smtClean="0"/>
              <a:pPr/>
              <a:t>16/05/2017</a:t>
            </a:fld>
            <a:endParaRPr lang="en-IE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19A3FC2-44BE-4E53-8F4B-26C9CC8158BD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Hot Desert Climate.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Hot Deserts are found between 15 and 30 degrees North and South of the Equator.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Temperature.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Temperatures are high usually over 30degrees in summer.</a:t>
            </a:r>
          </a:p>
          <a:p>
            <a:r>
              <a:rPr lang="en-IE" dirty="0" smtClean="0"/>
              <a:t>Hot Deserts are in the Tropics, the sun shines directly over head giving high temperatures.</a:t>
            </a:r>
          </a:p>
          <a:p>
            <a:r>
              <a:rPr lang="en-IE" dirty="0" smtClean="0"/>
              <a:t>Night time temperatures are as low as 5 degrees.</a:t>
            </a:r>
          </a:p>
          <a:p>
            <a:r>
              <a:rPr lang="en-IE" dirty="0" smtClean="0"/>
              <a:t>The absence of cloud cover allows heat to escape at night.</a:t>
            </a:r>
          </a:p>
          <a:p>
            <a:r>
              <a:rPr lang="en-IE" dirty="0" smtClean="0"/>
              <a:t>These regions have a large daily temperature range.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Rainfall.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Rainfall is rare with less than 100mm per year.</a:t>
            </a:r>
          </a:p>
          <a:p>
            <a:r>
              <a:rPr lang="en-IE" dirty="0" smtClean="0"/>
              <a:t>There are long periods of drought (no rain) broken by sudden heavy downpours.</a:t>
            </a:r>
          </a:p>
          <a:p>
            <a:r>
              <a:rPr lang="en-IE" dirty="0" smtClean="0"/>
              <a:t>The hot deserts are in the path of the  Trade Winds that blow overland towards the Equator.</a:t>
            </a:r>
          </a:p>
          <a:p>
            <a:r>
              <a:rPr lang="en-IE" dirty="0" smtClean="0"/>
              <a:t>These are dry because as they get warmer they absorb moisture.</a:t>
            </a:r>
          </a:p>
          <a:p>
            <a:r>
              <a:rPr lang="en-IE" dirty="0" smtClean="0"/>
              <a:t>Some deserts are in the path of winds that blow over cold ocean currents.</a:t>
            </a:r>
          </a:p>
          <a:p>
            <a:r>
              <a:rPr lang="en-IE" dirty="0" smtClean="0"/>
              <a:t>As they do so, they are cooled and lose their moisture over the ocean and they are dry when they hit land.</a:t>
            </a:r>
          </a:p>
          <a:p>
            <a:endParaRPr lang="en-IE" dirty="0" smtClean="0"/>
          </a:p>
          <a:p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Vegetation. (plant life)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There is very little vegetation in the hot desert.</a:t>
            </a:r>
          </a:p>
          <a:p>
            <a:r>
              <a:rPr lang="en-IE" dirty="0" smtClean="0"/>
              <a:t>Plants are able to survive because they have adapted to the hot, dry conditions.</a:t>
            </a:r>
          </a:p>
          <a:p>
            <a:r>
              <a:rPr lang="en-IE" dirty="0" smtClean="0"/>
              <a:t>Some have long tap roots that reach into the water table; Mesquite Bush.</a:t>
            </a:r>
          </a:p>
          <a:p>
            <a:r>
              <a:rPr lang="en-IE" dirty="0" smtClean="0"/>
              <a:t>Others only bloom at night; Desert Dandelion.</a:t>
            </a:r>
          </a:p>
          <a:p>
            <a:r>
              <a:rPr lang="en-IE" dirty="0" smtClean="0"/>
              <a:t>The Cactus is the most common desert plant.</a:t>
            </a: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451520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The Cactus.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4699248" cy="5040560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It has needles to protect it from animals.</a:t>
            </a:r>
          </a:p>
          <a:p>
            <a:r>
              <a:rPr lang="en-IE" dirty="0" smtClean="0"/>
              <a:t>It has a thick waxy bark that prevents moisture loss.</a:t>
            </a:r>
          </a:p>
          <a:p>
            <a:r>
              <a:rPr lang="en-IE" dirty="0" smtClean="0"/>
              <a:t>It has a spongy interior that can absorb water.</a:t>
            </a:r>
          </a:p>
          <a:p>
            <a:r>
              <a:rPr lang="en-IE" dirty="0" smtClean="0"/>
              <a:t>It has shallow far reaching roots that spread out over a large area to absorb moisture.</a:t>
            </a:r>
          </a:p>
          <a:p>
            <a:r>
              <a:rPr lang="en-IE" dirty="0" smtClean="0"/>
              <a:t> </a:t>
            </a:r>
            <a:r>
              <a:rPr lang="en-IE" dirty="0" err="1" smtClean="0"/>
              <a:t>Cactii</a:t>
            </a:r>
            <a:r>
              <a:rPr lang="en-IE" dirty="0" smtClean="0"/>
              <a:t> are widely spaced to reduce competition for water.</a:t>
            </a:r>
            <a:endParaRPr lang="en-IE" dirty="0"/>
          </a:p>
        </p:txBody>
      </p:sp>
      <p:pic>
        <p:nvPicPr>
          <p:cNvPr id="4" name="Picture 3" descr="cact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6096" y="1772816"/>
            <a:ext cx="3384376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Animals.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Animals that live in the desert have adapted  to the harsh conditions of intense heat and lack of water.</a:t>
            </a:r>
          </a:p>
          <a:p>
            <a:r>
              <a:rPr lang="en-IE" dirty="0" smtClean="0"/>
              <a:t>The desert fox stays in the cool underground burrows by day and comes out in the cool of the night.</a:t>
            </a:r>
            <a:endParaRPr lang="en-IE" i="1" dirty="0" smtClean="0"/>
          </a:p>
          <a:p>
            <a:r>
              <a:rPr lang="en-IE" i="1" dirty="0" smtClean="0"/>
              <a:t>The jack rabbit has long ear</a:t>
            </a:r>
            <a:r>
              <a:rPr lang="en-IE" dirty="0" smtClean="0"/>
              <a:t>s to keep it cool.</a:t>
            </a:r>
          </a:p>
          <a:p>
            <a:pPr>
              <a:buNone/>
            </a:pPr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5235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THE CAMEL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560" y="1052736"/>
            <a:ext cx="4191000" cy="5199856"/>
          </a:xfrm>
        </p:spPr>
        <p:txBody>
          <a:bodyPr>
            <a:normAutofit fontScale="85000" lnSpcReduction="10000"/>
          </a:bodyPr>
          <a:lstStyle/>
          <a:p>
            <a:r>
              <a:rPr lang="en-IE" dirty="0" smtClean="0"/>
              <a:t>The camel has made several adaptations to the climate;</a:t>
            </a:r>
          </a:p>
          <a:p>
            <a:r>
              <a:rPr lang="en-IE" dirty="0" smtClean="0"/>
              <a:t>He has long eye lashes to protect his eyes from the hot sand.</a:t>
            </a:r>
          </a:p>
          <a:p>
            <a:r>
              <a:rPr lang="en-IE" dirty="0" smtClean="0"/>
              <a:t>He stores fat in a hump on his back for times when water and food are scarce.</a:t>
            </a:r>
          </a:p>
          <a:p>
            <a:r>
              <a:rPr lang="en-IE" dirty="0" smtClean="0"/>
              <a:t>He has rubbery feet to allow him walk on hot sand.</a:t>
            </a:r>
          </a:p>
          <a:p>
            <a:r>
              <a:rPr lang="en-IE" dirty="0" smtClean="0"/>
              <a:t>He has thick lips to allow him eat prickly plants like cactus.</a:t>
            </a:r>
            <a:endParaRPr lang="en-IE" dirty="0"/>
          </a:p>
        </p:txBody>
      </p:sp>
      <p:pic>
        <p:nvPicPr>
          <p:cNvPr id="5" name="Content Placeholder 4" descr="camel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292725" y="1700808"/>
            <a:ext cx="3455739" cy="35038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163</TotalTime>
  <Words>425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Trek</vt:lpstr>
      <vt:lpstr>Hot Desert Climate.</vt:lpstr>
      <vt:lpstr>Temperature.</vt:lpstr>
      <vt:lpstr>Rainfall.</vt:lpstr>
      <vt:lpstr>Vegetation. (plant life)</vt:lpstr>
      <vt:lpstr>The Cactus.</vt:lpstr>
      <vt:lpstr>Animals.</vt:lpstr>
      <vt:lpstr>THE CAMEL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 Desert Climate.</dc:title>
  <dc:creator>teacher</dc:creator>
  <cp:lastModifiedBy>Midas Support</cp:lastModifiedBy>
  <cp:revision>9</cp:revision>
  <dcterms:created xsi:type="dcterms:W3CDTF">2013-04-25T14:24:27Z</dcterms:created>
  <dcterms:modified xsi:type="dcterms:W3CDTF">2017-05-16T14:50:30Z</dcterms:modified>
</cp:coreProperties>
</file>