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04" autoAdjust="0"/>
  </p:normalViewPr>
  <p:slideViewPr>
    <p:cSldViewPr>
      <p:cViewPr varScale="1">
        <p:scale>
          <a:sx n="84" d="100"/>
          <a:sy n="84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95C72-38C6-4769-90BE-3AFF54D089EE}" type="datetimeFigureOut">
              <a:rPr lang="en-IE" smtClean="0"/>
              <a:t>13/09/2019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DCDA5-4FB7-4F01-97B1-863CB13BE9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3235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7AF35-11C8-4227-A205-F36E64CE68A5}" type="datetimeFigureOut">
              <a:rPr lang="en-IE" smtClean="0"/>
              <a:t>13/09/2019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4C38F-A4EF-4A51-8DAD-71FF244ED1C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44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4C38F-A4EF-4A51-8DAD-71FF244ED1CB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743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 smtClean="0"/>
              <a:t>Meafar</a:t>
            </a:r>
            <a:r>
              <a:rPr lang="en-IE" dirty="0" smtClean="0"/>
              <a:t> – </a:t>
            </a:r>
            <a:r>
              <a:rPr lang="en-IE" dirty="0" err="1" smtClean="0"/>
              <a:t>fuinnseog</a:t>
            </a:r>
            <a:r>
              <a:rPr lang="en-IE" baseline="0" dirty="0" smtClean="0"/>
              <a:t> </a:t>
            </a:r>
            <a:r>
              <a:rPr lang="en-IE" baseline="0" dirty="0" err="1" smtClean="0"/>
              <a:t>trí</a:t>
            </a:r>
            <a:r>
              <a:rPr lang="en-IE" baseline="0" dirty="0" smtClean="0"/>
              <a:t> thine </a:t>
            </a:r>
            <a:r>
              <a:rPr lang="en-IE" baseline="0" dirty="0" err="1" smtClean="0"/>
              <a:t>gruaig</a:t>
            </a:r>
            <a:r>
              <a:rPr lang="en-IE" baseline="0" dirty="0" smtClean="0"/>
              <a:t> do </a:t>
            </a:r>
            <a:r>
              <a:rPr lang="en-IE" baseline="0" dirty="0" err="1" smtClean="0"/>
              <a:t>chinn</a:t>
            </a:r>
            <a:r>
              <a:rPr lang="en-IE" baseline="0" dirty="0" smtClean="0"/>
              <a:t>…. </a:t>
            </a:r>
            <a:r>
              <a:rPr lang="en-IE" baseline="0" dirty="0" err="1" smtClean="0"/>
              <a:t>Taispeánann</a:t>
            </a:r>
            <a:r>
              <a:rPr lang="en-IE" baseline="0" dirty="0" smtClean="0"/>
              <a:t> an </a:t>
            </a:r>
            <a:r>
              <a:rPr lang="en-IE" baseline="0" dirty="0" err="1" smtClean="0"/>
              <a:t>íomhá</a:t>
            </a:r>
            <a:r>
              <a:rPr lang="en-IE" baseline="0" dirty="0" smtClean="0"/>
              <a:t> </a:t>
            </a:r>
            <a:r>
              <a:rPr lang="en-IE" baseline="0" dirty="0" err="1" smtClean="0"/>
              <a:t>seo</a:t>
            </a:r>
            <a:r>
              <a:rPr lang="en-IE" baseline="0" dirty="0" smtClean="0"/>
              <a:t> go </a:t>
            </a:r>
            <a:r>
              <a:rPr lang="en-IE" baseline="0" dirty="0" err="1" smtClean="0"/>
              <a:t>mbaineann</a:t>
            </a:r>
            <a:r>
              <a:rPr lang="en-IE" baseline="0" dirty="0" smtClean="0"/>
              <a:t> </a:t>
            </a:r>
            <a:r>
              <a:rPr lang="en-IE" baseline="0" dirty="0" err="1" smtClean="0"/>
              <a:t>croíúlacht</a:t>
            </a:r>
            <a:r>
              <a:rPr lang="en-IE" baseline="0" dirty="0" smtClean="0"/>
              <a:t> </a:t>
            </a:r>
            <a:r>
              <a:rPr lang="en-IE" baseline="0" dirty="0" err="1" smtClean="0"/>
              <a:t>agus</a:t>
            </a:r>
            <a:r>
              <a:rPr lang="en-IE" baseline="0" dirty="0" smtClean="0"/>
              <a:t> </a:t>
            </a:r>
            <a:r>
              <a:rPr lang="en-IE" baseline="0" dirty="0" err="1" smtClean="0"/>
              <a:t>fuinneamh</a:t>
            </a:r>
            <a:r>
              <a:rPr lang="en-IE" baseline="0" dirty="0" smtClean="0"/>
              <a:t> </a:t>
            </a:r>
            <a:r>
              <a:rPr lang="en-IE" baseline="0" dirty="0" err="1" smtClean="0"/>
              <a:t>léi</a:t>
            </a:r>
            <a:r>
              <a:rPr lang="en-IE" baseline="0" dirty="0" smtClean="0"/>
              <a:t> </a:t>
            </a:r>
            <a:r>
              <a:rPr lang="en-IE" baseline="0" dirty="0" err="1" smtClean="0"/>
              <a:t>freisin</a:t>
            </a:r>
            <a:r>
              <a:rPr lang="en-IE" baseline="0" dirty="0" smtClean="0"/>
              <a:t>.</a:t>
            </a:r>
          </a:p>
          <a:p>
            <a:r>
              <a:rPr lang="en-IE" baseline="0" dirty="0" err="1" smtClean="0"/>
              <a:t>Nádúr</a:t>
            </a:r>
            <a:r>
              <a:rPr lang="en-IE" baseline="0" dirty="0" smtClean="0"/>
              <a:t> – </a:t>
            </a:r>
            <a:r>
              <a:rPr lang="en-IE" baseline="0" dirty="0" err="1" smtClean="0"/>
              <a:t>tá</a:t>
            </a:r>
            <a:r>
              <a:rPr lang="en-IE" baseline="0" dirty="0" smtClean="0"/>
              <a:t> </a:t>
            </a:r>
            <a:r>
              <a:rPr lang="en-IE" baseline="0" dirty="0" err="1" smtClean="0"/>
              <a:t>sé</a:t>
            </a:r>
            <a:r>
              <a:rPr lang="en-IE" baseline="0" dirty="0" smtClean="0"/>
              <a:t> </a:t>
            </a:r>
            <a:r>
              <a:rPr lang="en-IE" baseline="0" dirty="0" err="1" smtClean="0"/>
              <a:t>soiléir</a:t>
            </a:r>
            <a:r>
              <a:rPr lang="en-IE" baseline="0" dirty="0" smtClean="0"/>
              <a:t> go </a:t>
            </a:r>
            <a:r>
              <a:rPr lang="en-IE" baseline="0" dirty="0" err="1" smtClean="0"/>
              <a:t>bhfuil</a:t>
            </a:r>
            <a:r>
              <a:rPr lang="en-IE" baseline="0" dirty="0" smtClean="0"/>
              <a:t> Lara </a:t>
            </a:r>
            <a:r>
              <a:rPr lang="en-IE" baseline="0" dirty="0" err="1" smtClean="0"/>
              <a:t>i</a:t>
            </a:r>
            <a:r>
              <a:rPr lang="en-IE" baseline="0" dirty="0" smtClean="0"/>
              <a:t> </a:t>
            </a:r>
            <a:r>
              <a:rPr lang="en-IE" baseline="0" dirty="0" err="1" smtClean="0"/>
              <a:t>dtiúin</a:t>
            </a:r>
            <a:r>
              <a:rPr lang="en-IE" baseline="0" dirty="0" smtClean="0"/>
              <a:t> le </a:t>
            </a:r>
            <a:r>
              <a:rPr lang="en-IE" baseline="0" dirty="0" err="1" smtClean="0"/>
              <a:t>nádúr</a:t>
            </a:r>
            <a:r>
              <a:rPr lang="en-IE" baseline="0" dirty="0" smtClean="0"/>
              <a:t> </a:t>
            </a:r>
            <a:r>
              <a:rPr lang="en-IE" baseline="0" dirty="0" err="1" smtClean="0"/>
              <a:t>agus</a:t>
            </a:r>
            <a:r>
              <a:rPr lang="en-IE" baseline="0" dirty="0" smtClean="0"/>
              <a:t> </a:t>
            </a:r>
            <a:r>
              <a:rPr lang="en-IE" baseline="0" dirty="0" err="1" smtClean="0"/>
              <a:t>tá</a:t>
            </a:r>
            <a:r>
              <a:rPr lang="en-IE" baseline="0" dirty="0" smtClean="0"/>
              <a:t> </a:t>
            </a:r>
            <a:r>
              <a:rPr lang="en-IE" baseline="0" dirty="0" err="1" smtClean="0"/>
              <a:t>dúil</a:t>
            </a:r>
            <a:r>
              <a:rPr lang="en-IE" baseline="0" dirty="0" smtClean="0"/>
              <a:t> </a:t>
            </a:r>
            <a:r>
              <a:rPr lang="en-IE" baseline="0" dirty="0" err="1" smtClean="0"/>
              <a:t>aici</a:t>
            </a:r>
            <a:r>
              <a:rPr lang="en-IE" baseline="0" dirty="0" smtClean="0"/>
              <a:t> </a:t>
            </a:r>
            <a:r>
              <a:rPr lang="en-IE" baseline="0" dirty="0" err="1" smtClean="0"/>
              <a:t>sa</a:t>
            </a:r>
            <a:r>
              <a:rPr lang="en-IE" baseline="0" dirty="0" smtClean="0"/>
              <a:t> </a:t>
            </a:r>
            <a:r>
              <a:rPr lang="en-IE" baseline="0" dirty="0" err="1" smtClean="0"/>
              <a:t>nádúr</a:t>
            </a:r>
            <a:r>
              <a:rPr lang="en-IE" baseline="0" dirty="0" smtClean="0"/>
              <a:t> </a:t>
            </a:r>
            <a:r>
              <a:rPr lang="en-IE" baseline="0" dirty="0" err="1" smtClean="0"/>
              <a:t>agus</a:t>
            </a:r>
            <a:r>
              <a:rPr lang="en-IE" baseline="0" dirty="0" smtClean="0"/>
              <a:t> </a:t>
            </a:r>
            <a:r>
              <a:rPr lang="en-IE" baseline="0" dirty="0" err="1" smtClean="0"/>
              <a:t>tugann</a:t>
            </a:r>
            <a:r>
              <a:rPr lang="en-IE" baseline="0" dirty="0" smtClean="0"/>
              <a:t> a </a:t>
            </a:r>
            <a:r>
              <a:rPr lang="en-IE" baseline="0" dirty="0" err="1" smtClean="0"/>
              <a:t>hathair</a:t>
            </a:r>
            <a:r>
              <a:rPr lang="en-IE" baseline="0" dirty="0" smtClean="0"/>
              <a:t> le </a:t>
            </a:r>
            <a:r>
              <a:rPr lang="en-IE" baseline="0" dirty="0" err="1" smtClean="0"/>
              <a:t>fios</a:t>
            </a:r>
            <a:r>
              <a:rPr lang="en-IE" baseline="0" dirty="0" smtClean="0"/>
              <a:t> </a:t>
            </a:r>
            <a:r>
              <a:rPr lang="en-IE" baseline="0" dirty="0" err="1" smtClean="0"/>
              <a:t>dúinn</a:t>
            </a:r>
            <a:r>
              <a:rPr lang="en-IE" baseline="0" dirty="0" smtClean="0"/>
              <a:t> go </a:t>
            </a:r>
            <a:r>
              <a:rPr lang="en-IE" baseline="0" dirty="0" err="1" smtClean="0"/>
              <a:t>dtaitíonn</a:t>
            </a:r>
            <a:r>
              <a:rPr lang="en-IE" baseline="0" dirty="0" smtClean="0"/>
              <a:t> Lara le </a:t>
            </a:r>
            <a:r>
              <a:rPr lang="en-IE" baseline="0" dirty="0" err="1" smtClean="0"/>
              <a:t>nádúr</a:t>
            </a:r>
            <a:r>
              <a:rPr lang="en-IE" baseline="0" dirty="0" smtClean="0"/>
              <a:t> </a:t>
            </a:r>
            <a:r>
              <a:rPr lang="en-IE" baseline="0" dirty="0" err="1" smtClean="0"/>
              <a:t>freisin</a:t>
            </a:r>
            <a:r>
              <a:rPr lang="en-IE" baseline="0" dirty="0" smtClean="0"/>
              <a:t> – </a:t>
            </a:r>
            <a:r>
              <a:rPr lang="en-IE" baseline="0" dirty="0" err="1" smtClean="0"/>
              <a:t>coiníní</a:t>
            </a:r>
            <a:r>
              <a:rPr lang="en-IE" baseline="0" dirty="0" smtClean="0"/>
              <a:t> ag </a:t>
            </a:r>
            <a:r>
              <a:rPr lang="en-IE" baseline="0" dirty="0" err="1" smtClean="0"/>
              <a:t>sugradh</a:t>
            </a:r>
            <a:r>
              <a:rPr lang="en-IE" baseline="0" dirty="0" smtClean="0"/>
              <a:t> </a:t>
            </a:r>
            <a:r>
              <a:rPr lang="en-IE" baseline="0" dirty="0" err="1" smtClean="0"/>
              <a:t>agus</a:t>
            </a:r>
            <a:r>
              <a:rPr lang="en-IE" baseline="0" dirty="0" smtClean="0"/>
              <a:t> </a:t>
            </a:r>
            <a:r>
              <a:rPr lang="en-IE" baseline="0" dirty="0" err="1" smtClean="0"/>
              <a:t>nóiníní</a:t>
            </a:r>
            <a:r>
              <a:rPr lang="en-IE" baseline="0" dirty="0" smtClean="0"/>
              <a:t>…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4C38F-A4EF-4A51-8DAD-71FF244ED1CB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433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 smtClean="0"/>
              <a:t>Glór</a:t>
            </a:r>
            <a:r>
              <a:rPr lang="en-IE" dirty="0" smtClean="0"/>
              <a:t> </a:t>
            </a:r>
            <a:r>
              <a:rPr lang="en-IE" dirty="0" err="1" smtClean="0"/>
              <a:t>binn</a:t>
            </a:r>
            <a:r>
              <a:rPr lang="en-IE" baseline="0" dirty="0" smtClean="0"/>
              <a:t> – </a:t>
            </a:r>
            <a:r>
              <a:rPr lang="en-IE" baseline="0" dirty="0" err="1" smtClean="0"/>
              <a:t>tá</a:t>
            </a:r>
            <a:r>
              <a:rPr lang="en-IE" baseline="0" dirty="0" smtClean="0"/>
              <a:t> </a:t>
            </a:r>
            <a:r>
              <a:rPr lang="en-IE" baseline="0" dirty="0" err="1" smtClean="0"/>
              <a:t>sí</a:t>
            </a:r>
            <a:r>
              <a:rPr lang="en-IE" baseline="0" dirty="0" smtClean="0"/>
              <a:t> in </a:t>
            </a:r>
            <a:r>
              <a:rPr lang="en-IE" baseline="0" dirty="0" err="1" smtClean="0"/>
              <a:t>ann</a:t>
            </a:r>
            <a:r>
              <a:rPr lang="en-IE" baseline="0" dirty="0" smtClean="0"/>
              <a:t> </a:t>
            </a:r>
            <a:r>
              <a:rPr lang="en-IE" baseline="0" dirty="0" err="1" smtClean="0"/>
              <a:t>fuiseog</a:t>
            </a:r>
            <a:r>
              <a:rPr lang="en-IE" baseline="0" dirty="0" smtClean="0"/>
              <a:t> a </a:t>
            </a:r>
            <a:r>
              <a:rPr lang="en-IE" baseline="0" dirty="0" err="1" smtClean="0"/>
              <a:t>mhealladh</a:t>
            </a:r>
            <a:r>
              <a:rPr lang="en-IE" baseline="0" dirty="0" smtClean="0"/>
              <a:t> </a:t>
            </a:r>
            <a:r>
              <a:rPr lang="en-IE" baseline="0" dirty="0" err="1" smtClean="0"/>
              <a:t>lena</a:t>
            </a:r>
            <a:r>
              <a:rPr lang="en-IE" baseline="0" dirty="0" smtClean="0"/>
              <a:t> </a:t>
            </a:r>
            <a:r>
              <a:rPr lang="en-IE" baseline="0" dirty="0" err="1" smtClean="0"/>
              <a:t>glór</a:t>
            </a:r>
            <a:r>
              <a:rPr lang="en-IE" baseline="0" dirty="0" smtClean="0"/>
              <a:t> </a:t>
            </a:r>
            <a:r>
              <a:rPr lang="en-IE" baseline="0" dirty="0" err="1" smtClean="0"/>
              <a:t>binn</a:t>
            </a:r>
            <a:endParaRPr lang="en-IE" baseline="0" dirty="0" smtClean="0"/>
          </a:p>
          <a:p>
            <a:r>
              <a:rPr lang="en-IE" baseline="0" dirty="0" err="1" smtClean="0"/>
              <a:t>Binneas</a:t>
            </a:r>
            <a:r>
              <a:rPr lang="en-IE" baseline="0" dirty="0" smtClean="0"/>
              <a:t> an </a:t>
            </a:r>
            <a:r>
              <a:rPr lang="en-IE" baseline="0" dirty="0" err="1" smtClean="0"/>
              <a:t>lasair</a:t>
            </a:r>
            <a:r>
              <a:rPr lang="en-IE" baseline="0" dirty="0" smtClean="0"/>
              <a:t> </a:t>
            </a:r>
            <a:r>
              <a:rPr lang="en-IE" baseline="0" dirty="0" err="1" smtClean="0"/>
              <a:t>choille</a:t>
            </a:r>
            <a:r>
              <a:rPr lang="en-IE" baseline="0" dirty="0" smtClean="0"/>
              <a:t> – </a:t>
            </a:r>
            <a:r>
              <a:rPr lang="en-IE" baseline="0" dirty="0" err="1" smtClean="0"/>
              <a:t>binneas</a:t>
            </a:r>
            <a:r>
              <a:rPr lang="en-IE" baseline="0" dirty="0" smtClean="0"/>
              <a:t> </a:t>
            </a:r>
            <a:r>
              <a:rPr lang="en-IE" baseline="0" dirty="0" err="1" smtClean="0"/>
              <a:t>agus</a:t>
            </a:r>
            <a:r>
              <a:rPr lang="en-IE" baseline="0" dirty="0" smtClean="0"/>
              <a:t> </a:t>
            </a:r>
            <a:r>
              <a:rPr lang="en-IE" baseline="0" dirty="0" err="1" smtClean="0"/>
              <a:t>soineantacht</a:t>
            </a:r>
            <a:r>
              <a:rPr lang="en-IE" baseline="0" dirty="0" smtClean="0"/>
              <a:t> le </a:t>
            </a:r>
            <a:r>
              <a:rPr lang="en-IE" baseline="0" dirty="0" err="1" smtClean="0"/>
              <a:t>feiceáil</a:t>
            </a:r>
            <a:r>
              <a:rPr lang="en-IE" baseline="0" dirty="0" smtClean="0"/>
              <a:t>, </a:t>
            </a:r>
            <a:r>
              <a:rPr lang="en-IE" baseline="0" dirty="0" err="1" smtClean="0"/>
              <a:t>cé</a:t>
            </a:r>
            <a:r>
              <a:rPr lang="en-IE" baseline="0" dirty="0" smtClean="0"/>
              <a:t> </a:t>
            </a:r>
            <a:r>
              <a:rPr lang="en-IE" baseline="0" dirty="0" err="1" smtClean="0"/>
              <a:t>chomh</a:t>
            </a:r>
            <a:r>
              <a:rPr lang="en-IE" baseline="0" dirty="0" smtClean="0"/>
              <a:t> </a:t>
            </a:r>
            <a:r>
              <a:rPr lang="en-IE" baseline="0" dirty="0" err="1" smtClean="0"/>
              <a:t>soineanta</a:t>
            </a:r>
            <a:r>
              <a:rPr lang="en-IE" baseline="0" dirty="0" smtClean="0"/>
              <a:t> is </a:t>
            </a:r>
            <a:r>
              <a:rPr lang="en-IE" baseline="0" dirty="0" err="1" smtClean="0"/>
              <a:t>atá</a:t>
            </a:r>
            <a:r>
              <a:rPr lang="en-IE" baseline="0" dirty="0" smtClean="0"/>
              <a:t> </a:t>
            </a:r>
            <a:r>
              <a:rPr lang="en-IE" baseline="0" dirty="0" err="1" smtClean="0"/>
              <a:t>sí</a:t>
            </a:r>
            <a:r>
              <a:rPr lang="en-IE" baseline="0" dirty="0" smtClean="0"/>
              <a:t>.</a:t>
            </a:r>
          </a:p>
          <a:p>
            <a:r>
              <a:rPr lang="en-IE" baseline="0" dirty="0" err="1" smtClean="0"/>
              <a:t>Síog</a:t>
            </a:r>
            <a:r>
              <a:rPr lang="en-IE" baseline="0" dirty="0" smtClean="0"/>
              <a:t> – </a:t>
            </a:r>
            <a:r>
              <a:rPr lang="en-IE" baseline="0" dirty="0" err="1" smtClean="0"/>
              <a:t>tugtar</a:t>
            </a:r>
            <a:r>
              <a:rPr lang="en-IE" baseline="0" dirty="0" smtClean="0"/>
              <a:t> le </a:t>
            </a:r>
            <a:r>
              <a:rPr lang="en-IE" baseline="0" dirty="0" err="1" smtClean="0"/>
              <a:t>fios</a:t>
            </a:r>
            <a:r>
              <a:rPr lang="en-IE" baseline="0" dirty="0" smtClean="0"/>
              <a:t> </a:t>
            </a:r>
            <a:r>
              <a:rPr lang="en-IE" baseline="0" dirty="0" err="1" smtClean="0"/>
              <a:t>dúinn</a:t>
            </a:r>
            <a:r>
              <a:rPr lang="en-IE" baseline="0" dirty="0" smtClean="0"/>
              <a:t> go </a:t>
            </a:r>
            <a:r>
              <a:rPr lang="en-IE" baseline="0" dirty="0" err="1" smtClean="0"/>
              <a:t>bhfuil</a:t>
            </a:r>
            <a:r>
              <a:rPr lang="en-IE" baseline="0" dirty="0" smtClean="0"/>
              <a:t> </a:t>
            </a:r>
            <a:r>
              <a:rPr lang="en-IE" baseline="0" dirty="0" err="1" smtClean="0"/>
              <a:t>sí</a:t>
            </a:r>
            <a:r>
              <a:rPr lang="en-IE" baseline="0" dirty="0" smtClean="0"/>
              <a:t> mar </a:t>
            </a:r>
            <a:r>
              <a:rPr lang="en-IE" baseline="0" dirty="0" err="1" smtClean="0"/>
              <a:t>síog</a:t>
            </a:r>
            <a:r>
              <a:rPr lang="en-IE" baseline="0" dirty="0" smtClean="0"/>
              <a:t> mar </a:t>
            </a:r>
            <a:r>
              <a:rPr lang="en-IE" baseline="0" dirty="0" err="1" smtClean="0"/>
              <a:t>léiríonn</a:t>
            </a:r>
            <a:r>
              <a:rPr lang="en-IE" baseline="0" dirty="0" smtClean="0"/>
              <a:t> a </a:t>
            </a:r>
            <a:r>
              <a:rPr lang="en-IE" baseline="0" dirty="0" err="1" smtClean="0"/>
              <a:t>hathair</a:t>
            </a:r>
            <a:r>
              <a:rPr lang="en-IE" baseline="0" dirty="0" smtClean="0"/>
              <a:t> go </a:t>
            </a:r>
            <a:r>
              <a:rPr lang="en-IE" baseline="0" dirty="0" err="1" smtClean="0"/>
              <a:t>mbíonn</a:t>
            </a:r>
            <a:r>
              <a:rPr lang="en-IE" baseline="0" dirty="0" smtClean="0"/>
              <a:t> </a:t>
            </a:r>
            <a:r>
              <a:rPr lang="en-IE" baseline="0" dirty="0" err="1" smtClean="0"/>
              <a:t>sí</a:t>
            </a:r>
            <a:r>
              <a:rPr lang="en-IE" baseline="0" dirty="0" smtClean="0"/>
              <a:t> ag </a:t>
            </a:r>
            <a:r>
              <a:rPr lang="en-IE" baseline="0" dirty="0" err="1" smtClean="0"/>
              <a:t>damhsa</a:t>
            </a:r>
            <a:r>
              <a:rPr lang="en-IE" baseline="0" dirty="0" smtClean="0"/>
              <a:t> le </a:t>
            </a:r>
            <a:r>
              <a:rPr lang="en-IE" baseline="0" dirty="0" err="1" smtClean="0"/>
              <a:t>coiníní</a:t>
            </a:r>
            <a:r>
              <a:rPr lang="en-IE" baseline="0" dirty="0" smtClean="0"/>
              <a:t>, </a:t>
            </a:r>
            <a:r>
              <a:rPr lang="en-IE" baseline="0" dirty="0" err="1" smtClean="0"/>
              <a:t>sugradh</a:t>
            </a:r>
            <a:r>
              <a:rPr lang="en-IE" baseline="0" dirty="0" smtClean="0"/>
              <a:t> le </a:t>
            </a:r>
            <a:r>
              <a:rPr lang="en-IE" baseline="0" dirty="0" err="1" smtClean="0"/>
              <a:t>nóiníní</a:t>
            </a:r>
            <a:r>
              <a:rPr lang="en-IE" baseline="0" dirty="0" smtClean="0"/>
              <a:t> </a:t>
            </a:r>
            <a:r>
              <a:rPr lang="en-IE" baseline="0" dirty="0" err="1" smtClean="0"/>
              <a:t>agus</a:t>
            </a:r>
            <a:r>
              <a:rPr lang="en-IE" baseline="0" dirty="0" smtClean="0"/>
              <a:t> “ </a:t>
            </a:r>
            <a:r>
              <a:rPr lang="en-IE" baseline="0" dirty="0" err="1" smtClean="0"/>
              <a:t>ceapann</a:t>
            </a:r>
            <a:r>
              <a:rPr lang="en-IE" baseline="0" dirty="0" smtClean="0"/>
              <a:t> </a:t>
            </a:r>
            <a:r>
              <a:rPr lang="en-IE" baseline="0" dirty="0" err="1" smtClean="0"/>
              <a:t>na</a:t>
            </a:r>
            <a:r>
              <a:rPr lang="en-IE" baseline="0" dirty="0" smtClean="0"/>
              <a:t> </a:t>
            </a:r>
            <a:r>
              <a:rPr lang="en-IE" baseline="0" dirty="0" err="1" smtClean="0"/>
              <a:t>beacha</a:t>
            </a:r>
            <a:r>
              <a:rPr lang="en-IE" baseline="0" dirty="0" smtClean="0"/>
              <a:t> </a:t>
            </a:r>
            <a:r>
              <a:rPr lang="en-IE" baseline="0" dirty="0" err="1" smtClean="0"/>
              <a:t>féin</a:t>
            </a:r>
            <a:r>
              <a:rPr lang="en-IE" baseline="0" dirty="0" smtClean="0"/>
              <a:t> </a:t>
            </a:r>
            <a:r>
              <a:rPr lang="en-IE" baseline="0" dirty="0" err="1" smtClean="0"/>
              <a:t>gur</a:t>
            </a:r>
            <a:r>
              <a:rPr lang="en-IE" baseline="0" dirty="0" smtClean="0"/>
              <a:t> </a:t>
            </a:r>
            <a:r>
              <a:rPr lang="en-IE" baseline="0" dirty="0" err="1" smtClean="0"/>
              <a:t>bláth</a:t>
            </a:r>
            <a:r>
              <a:rPr lang="en-IE" baseline="0" dirty="0" smtClean="0"/>
              <a:t> </a:t>
            </a:r>
            <a:r>
              <a:rPr lang="en-IE" baseline="0" dirty="0" err="1" smtClean="0"/>
              <a:t>sa</a:t>
            </a:r>
            <a:r>
              <a:rPr lang="en-IE" baseline="0" dirty="0" smtClean="0"/>
              <a:t> </a:t>
            </a:r>
            <a:r>
              <a:rPr lang="en-IE" baseline="0" dirty="0" err="1" smtClean="0"/>
              <a:t>pháirc</a:t>
            </a:r>
            <a:r>
              <a:rPr lang="en-IE" baseline="0" dirty="0" smtClean="0"/>
              <a:t> </a:t>
            </a:r>
            <a:r>
              <a:rPr lang="en-IE" baseline="0" dirty="0" err="1" smtClean="0"/>
              <a:t>thú</a:t>
            </a:r>
            <a:r>
              <a:rPr lang="en-IE" baseline="0" dirty="0" smtClean="0"/>
              <a:t>”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4C38F-A4EF-4A51-8DAD-71FF244ED1CB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8565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4C38F-A4EF-4A51-8DAD-71FF244ED1CB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6772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4C38F-A4EF-4A51-8DAD-71FF244ED1CB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851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4C38F-A4EF-4A51-8DAD-71FF244ED1CB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0517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4C38F-A4EF-4A51-8DAD-71FF244ED1CB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8593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4C38F-A4EF-4A51-8DAD-71FF244ED1CB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4677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4C38F-A4EF-4A51-8DAD-71FF244ED1CB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080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5BE-8B9B-4E87-81E7-8B95BD1AB2F8}" type="datetimeFigureOut">
              <a:rPr lang="en-IE" smtClean="0"/>
              <a:t>13/09/2019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FB87-F37C-4291-AE13-03D82F9DB262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5BE-8B9B-4E87-81E7-8B95BD1AB2F8}" type="datetimeFigureOut">
              <a:rPr lang="en-IE" smtClean="0"/>
              <a:t>13/09/2019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FB87-F37C-4291-AE13-03D82F9DB262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5BE-8B9B-4E87-81E7-8B95BD1AB2F8}" type="datetimeFigureOut">
              <a:rPr lang="en-IE" smtClean="0"/>
              <a:t>13/09/2019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FB87-F37C-4291-AE13-03D82F9DB262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5BE-8B9B-4E87-81E7-8B95BD1AB2F8}" type="datetimeFigureOut">
              <a:rPr lang="en-IE" smtClean="0"/>
              <a:t>13/09/2019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FB87-F37C-4291-AE13-03D82F9DB262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5BE-8B9B-4E87-81E7-8B95BD1AB2F8}" type="datetimeFigureOut">
              <a:rPr lang="en-IE" smtClean="0"/>
              <a:t>13/09/2019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FB87-F37C-4291-AE13-03D82F9DB262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5BE-8B9B-4E87-81E7-8B95BD1AB2F8}" type="datetimeFigureOut">
              <a:rPr lang="en-IE" smtClean="0"/>
              <a:t>13/09/2019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FB87-F37C-4291-AE13-03D82F9DB262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5BE-8B9B-4E87-81E7-8B95BD1AB2F8}" type="datetimeFigureOut">
              <a:rPr lang="en-IE" smtClean="0"/>
              <a:t>13/09/2019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FB87-F37C-4291-AE13-03D82F9DB262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5BE-8B9B-4E87-81E7-8B95BD1AB2F8}" type="datetimeFigureOut">
              <a:rPr lang="en-IE" smtClean="0"/>
              <a:t>13/09/2019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FB87-F37C-4291-AE13-03D82F9DB262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5BE-8B9B-4E87-81E7-8B95BD1AB2F8}" type="datetimeFigureOut">
              <a:rPr lang="en-IE" smtClean="0"/>
              <a:t>13/09/2019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FB87-F37C-4291-AE13-03D82F9DB262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5BE-8B9B-4E87-81E7-8B95BD1AB2F8}" type="datetimeFigureOut">
              <a:rPr lang="en-IE" smtClean="0"/>
              <a:t>13/09/2019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FB87-F37C-4291-AE13-03D82F9DB262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5BE-8B9B-4E87-81E7-8B95BD1AB2F8}" type="datetimeFigureOut">
              <a:rPr lang="en-IE" smtClean="0"/>
              <a:t>13/09/2019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FB87-F37C-4291-AE13-03D82F9DB262}" type="slidenum">
              <a:rPr lang="en-IE" smtClean="0"/>
              <a:t>‹#›</a:t>
            </a:fld>
            <a:endParaRPr lang="en-IE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0B045BE-8B9B-4E87-81E7-8B95BD1AB2F8}" type="datetimeFigureOut">
              <a:rPr lang="en-IE" smtClean="0"/>
              <a:t>13/09/2019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B70FB87-F37C-4291-AE13-03D82F9DB262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26" y="1196752"/>
            <a:ext cx="6932296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584" y="461739"/>
            <a:ext cx="7117180" cy="1470025"/>
          </a:xfrm>
        </p:spPr>
        <p:txBody>
          <a:bodyPr/>
          <a:lstStyle/>
          <a:p>
            <a:pPr algn="ctr"/>
            <a:r>
              <a:rPr lang="en-IE" dirty="0" err="1" smtClean="0">
                <a:solidFill>
                  <a:schemeClr val="bg1"/>
                </a:solidFill>
              </a:rPr>
              <a:t>Dán</a:t>
            </a:r>
            <a:r>
              <a:rPr lang="en-IE" dirty="0" smtClean="0">
                <a:solidFill>
                  <a:schemeClr val="bg1"/>
                </a:solidFill>
              </a:rPr>
              <a:t> do Lara, 10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E" b="1" dirty="0" smtClean="0">
                <a:solidFill>
                  <a:schemeClr val="bg1"/>
                </a:solidFill>
              </a:rPr>
              <a:t>Le </a:t>
            </a:r>
            <a:r>
              <a:rPr lang="en-IE" b="1" dirty="0" err="1" smtClean="0">
                <a:solidFill>
                  <a:schemeClr val="bg1"/>
                </a:solidFill>
              </a:rPr>
              <a:t>Mícheál</a:t>
            </a:r>
            <a:r>
              <a:rPr lang="en-IE" b="1" dirty="0" smtClean="0">
                <a:solidFill>
                  <a:schemeClr val="bg1"/>
                </a:solidFill>
              </a:rPr>
              <a:t> Ó </a:t>
            </a:r>
            <a:r>
              <a:rPr lang="en-IE" b="1" dirty="0" err="1" smtClean="0">
                <a:solidFill>
                  <a:schemeClr val="bg1"/>
                </a:solidFill>
              </a:rPr>
              <a:t>hAirtnéide</a:t>
            </a:r>
            <a:endParaRPr lang="en-I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700268"/>
            <a:ext cx="7125113" cy="924475"/>
          </a:xfrm>
        </p:spPr>
        <p:txBody>
          <a:bodyPr/>
          <a:lstStyle/>
          <a:p>
            <a:pPr algn="l"/>
            <a:r>
              <a:rPr lang="en-IE" b="1" dirty="0" smtClean="0"/>
              <a:t>	</a:t>
            </a:r>
            <a:r>
              <a:rPr lang="en-IE" b="1" dirty="0" err="1" smtClean="0"/>
              <a:t>Íomhánna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248" y="1772816"/>
            <a:ext cx="7125112" cy="4051437"/>
          </a:xfrm>
        </p:spPr>
        <p:txBody>
          <a:bodyPr>
            <a:noAutofit/>
          </a:bodyPr>
          <a:lstStyle/>
          <a:p>
            <a:r>
              <a:rPr lang="en-IE" sz="2400" dirty="0" err="1" smtClean="0"/>
              <a:t>Feicimid</a:t>
            </a:r>
            <a:r>
              <a:rPr lang="en-IE" sz="2400" dirty="0" smtClean="0"/>
              <a:t> go </a:t>
            </a:r>
            <a:r>
              <a:rPr lang="en-IE" sz="2400" dirty="0" err="1" smtClean="0"/>
              <a:t>leor</a:t>
            </a:r>
            <a:r>
              <a:rPr lang="en-IE" sz="2400" dirty="0" smtClean="0"/>
              <a:t> </a:t>
            </a:r>
            <a:r>
              <a:rPr lang="en-IE" sz="2400" dirty="0" err="1" smtClean="0"/>
              <a:t>íomhánn</a:t>
            </a:r>
            <a:r>
              <a:rPr lang="en-IE" sz="2400" b="1" dirty="0" err="1" smtClean="0"/>
              <a:t>a</a:t>
            </a:r>
            <a:r>
              <a:rPr lang="en-IE" sz="2400" dirty="0" smtClean="0"/>
              <a:t> </a:t>
            </a:r>
            <a:r>
              <a:rPr lang="en-IE" sz="2400" dirty="0" err="1" smtClean="0"/>
              <a:t>dearfach</a:t>
            </a:r>
            <a:r>
              <a:rPr lang="en-IE" sz="2400" b="1" dirty="0" err="1" smtClean="0"/>
              <a:t>a</a:t>
            </a:r>
            <a:r>
              <a:rPr lang="en-IE" sz="2400" dirty="0" smtClean="0"/>
              <a:t> </a:t>
            </a:r>
            <a:r>
              <a:rPr lang="en-IE" sz="2400" dirty="0" err="1" smtClean="0"/>
              <a:t>sa</a:t>
            </a:r>
            <a:r>
              <a:rPr lang="en-IE" sz="2400" dirty="0" smtClean="0"/>
              <a:t> </a:t>
            </a:r>
            <a:r>
              <a:rPr lang="en-IE" sz="2400" dirty="0" err="1" smtClean="0"/>
              <a:t>dán</a:t>
            </a:r>
            <a:r>
              <a:rPr lang="en-IE" sz="2400" dirty="0" smtClean="0"/>
              <a:t> </a:t>
            </a:r>
            <a:r>
              <a:rPr lang="en-IE" sz="2400" dirty="0" err="1" smtClean="0"/>
              <a:t>seo</a:t>
            </a:r>
            <a:r>
              <a:rPr lang="en-IE" sz="2400" dirty="0" smtClean="0"/>
              <a:t>.</a:t>
            </a:r>
          </a:p>
          <a:p>
            <a:r>
              <a:rPr lang="en-IE" sz="2400" dirty="0" err="1" smtClean="0"/>
              <a:t>Íomhá</a:t>
            </a:r>
            <a:r>
              <a:rPr lang="en-IE" sz="2400" dirty="0" smtClean="0"/>
              <a:t> 1 – cur </a:t>
            </a:r>
            <a:r>
              <a:rPr lang="en-IE" sz="2400" dirty="0" err="1" smtClean="0"/>
              <a:t>síos</a:t>
            </a:r>
            <a:r>
              <a:rPr lang="en-IE" sz="2400" dirty="0" smtClean="0"/>
              <a:t> </a:t>
            </a:r>
            <a:r>
              <a:rPr lang="en-IE" sz="2400" dirty="0" err="1" smtClean="0"/>
              <a:t>fisiciúil</a:t>
            </a:r>
            <a:r>
              <a:rPr lang="en-IE" sz="2400" dirty="0" smtClean="0"/>
              <a:t> </a:t>
            </a:r>
            <a:r>
              <a:rPr lang="en-IE" sz="2400" dirty="0" err="1" smtClean="0"/>
              <a:t>ar</a:t>
            </a:r>
            <a:r>
              <a:rPr lang="en-IE" sz="2400" dirty="0" smtClean="0"/>
              <a:t> Lara.</a:t>
            </a:r>
          </a:p>
          <a:p>
            <a:pPr lvl="1"/>
            <a:r>
              <a:rPr lang="en-IE" sz="2400" dirty="0" err="1" smtClean="0"/>
              <a:t>Meafar</a:t>
            </a:r>
            <a:r>
              <a:rPr lang="en-IE" sz="2400" dirty="0" smtClean="0"/>
              <a:t>?</a:t>
            </a:r>
          </a:p>
          <a:p>
            <a:pPr lvl="1"/>
            <a:r>
              <a:rPr lang="en-IE" sz="2400" dirty="0" err="1" smtClean="0"/>
              <a:t>Déanann</a:t>
            </a:r>
            <a:r>
              <a:rPr lang="en-IE" sz="2400" dirty="0" smtClean="0"/>
              <a:t> an file </a:t>
            </a:r>
            <a:r>
              <a:rPr lang="en-IE" sz="2400" dirty="0" err="1" smtClean="0"/>
              <a:t>comparáid</a:t>
            </a:r>
            <a:r>
              <a:rPr lang="en-IE" sz="2400" dirty="0" smtClean="0"/>
              <a:t> </a:t>
            </a:r>
            <a:r>
              <a:rPr lang="en-IE" sz="2400" dirty="0" err="1" smtClean="0"/>
              <a:t>idir</a:t>
            </a:r>
            <a:r>
              <a:rPr lang="en-IE" sz="2400" dirty="0" smtClean="0"/>
              <a:t> </a:t>
            </a:r>
            <a:r>
              <a:rPr lang="en-IE" sz="2400" dirty="0" err="1" smtClean="0"/>
              <a:t>dath</a:t>
            </a:r>
            <a:r>
              <a:rPr lang="en-IE" sz="2400" dirty="0" smtClean="0"/>
              <a:t> </a:t>
            </a:r>
            <a:r>
              <a:rPr lang="en-IE" sz="2400" dirty="0" err="1" smtClean="0"/>
              <a:t>gruaige</a:t>
            </a:r>
            <a:r>
              <a:rPr lang="en-IE" sz="2400" dirty="0" smtClean="0"/>
              <a:t> Lara </a:t>
            </a:r>
            <a:r>
              <a:rPr lang="en-IE" sz="2400" dirty="0" err="1" smtClean="0"/>
              <a:t>agus</a:t>
            </a:r>
            <a:r>
              <a:rPr lang="en-IE" sz="2400" dirty="0" smtClean="0"/>
              <a:t> </a:t>
            </a:r>
            <a:r>
              <a:rPr lang="en-IE" sz="2400" dirty="0" err="1" smtClean="0"/>
              <a:t>dath</a:t>
            </a:r>
            <a:r>
              <a:rPr lang="en-IE" sz="2400" dirty="0" smtClean="0"/>
              <a:t> an </a:t>
            </a:r>
            <a:r>
              <a:rPr lang="en-IE" sz="2400" dirty="0" err="1" smtClean="0"/>
              <a:t>chrainn</a:t>
            </a:r>
            <a:r>
              <a:rPr lang="en-IE" sz="2400" dirty="0" smtClean="0"/>
              <a:t> </a:t>
            </a:r>
            <a:r>
              <a:rPr lang="en-IE" sz="2400" dirty="0" err="1" smtClean="0"/>
              <a:t>fuinseoige</a:t>
            </a:r>
            <a:r>
              <a:rPr lang="en-IE" sz="2400" dirty="0" smtClean="0"/>
              <a:t> </a:t>
            </a:r>
            <a:r>
              <a:rPr lang="en-IE" sz="2400" dirty="0" err="1" smtClean="0"/>
              <a:t>trí</a:t>
            </a:r>
            <a:r>
              <a:rPr lang="en-IE" sz="2400" dirty="0" smtClean="0"/>
              <a:t> thine.</a:t>
            </a:r>
          </a:p>
          <a:p>
            <a:r>
              <a:rPr lang="en-IE" sz="2400" dirty="0" err="1" smtClean="0"/>
              <a:t>Íomhá</a:t>
            </a:r>
            <a:r>
              <a:rPr lang="en-IE" sz="2400" dirty="0" smtClean="0"/>
              <a:t> 2 - </a:t>
            </a:r>
            <a:r>
              <a:rPr lang="en-IE" sz="2400" dirty="0" err="1" smtClean="0"/>
              <a:t>Nádúr</a:t>
            </a:r>
            <a:endParaRPr lang="en-IE" sz="2400" dirty="0" smtClean="0"/>
          </a:p>
          <a:p>
            <a:pPr lvl="1"/>
            <a:r>
              <a:rPr lang="en-IE" sz="2400" dirty="0" smtClean="0"/>
              <a:t> </a:t>
            </a:r>
            <a:r>
              <a:rPr lang="en-IE" sz="2400" dirty="0" err="1"/>
              <a:t>Í</a:t>
            </a:r>
            <a:r>
              <a:rPr lang="en-IE" sz="2400" dirty="0" err="1" smtClean="0"/>
              <a:t>omhánna</a:t>
            </a:r>
            <a:r>
              <a:rPr lang="en-IE" sz="2400" dirty="0" smtClean="0"/>
              <a:t> de </a:t>
            </a:r>
            <a:r>
              <a:rPr lang="en-IE" sz="2400" dirty="0" err="1" smtClean="0"/>
              <a:t>choiníní</a:t>
            </a:r>
            <a:r>
              <a:rPr lang="en-IE" sz="2400" dirty="0" smtClean="0"/>
              <a:t>, </a:t>
            </a:r>
            <a:r>
              <a:rPr lang="en-IE" sz="2400" dirty="0" err="1" smtClean="0"/>
              <a:t>nóiníní</a:t>
            </a:r>
            <a:r>
              <a:rPr lang="en-IE" sz="2400" dirty="0" smtClean="0"/>
              <a:t>, </a:t>
            </a:r>
            <a:r>
              <a:rPr lang="en-IE" sz="2400" dirty="0" err="1" smtClean="0"/>
              <a:t>éin</a:t>
            </a:r>
            <a:r>
              <a:rPr lang="en-IE" sz="2400" dirty="0" smtClean="0"/>
              <a:t>…</a:t>
            </a:r>
          </a:p>
          <a:p>
            <a:pPr lvl="1"/>
            <a:r>
              <a:rPr lang="en-IE" sz="2400" dirty="0" err="1" smtClean="0"/>
              <a:t>Samplaí</a:t>
            </a:r>
            <a:r>
              <a:rPr lang="en-IE" sz="2400" dirty="0" smtClean="0"/>
              <a:t>?</a:t>
            </a:r>
            <a:endParaRPr lang="en-IE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88640"/>
            <a:ext cx="2304256" cy="143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3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72608"/>
          </a:xfrm>
        </p:spPr>
        <p:txBody>
          <a:bodyPr>
            <a:normAutofit/>
          </a:bodyPr>
          <a:lstStyle/>
          <a:p>
            <a:r>
              <a:rPr lang="en-IE" sz="2400" dirty="0" err="1" smtClean="0"/>
              <a:t>Íomhá</a:t>
            </a:r>
            <a:r>
              <a:rPr lang="en-IE" sz="2400" dirty="0" smtClean="0"/>
              <a:t> 3 – </a:t>
            </a:r>
            <a:r>
              <a:rPr lang="en-IE" sz="2400" dirty="0" err="1" smtClean="0"/>
              <a:t>íomhánna</a:t>
            </a:r>
            <a:r>
              <a:rPr lang="en-IE" sz="2400" dirty="0" smtClean="0"/>
              <a:t> a </a:t>
            </a:r>
            <a:r>
              <a:rPr lang="en-IE" sz="2400" dirty="0" err="1" smtClean="0"/>
              <a:t>bhaineann</a:t>
            </a:r>
            <a:r>
              <a:rPr lang="en-IE" sz="2400" dirty="0" smtClean="0"/>
              <a:t> le </a:t>
            </a:r>
            <a:r>
              <a:rPr lang="en-IE" sz="2400" dirty="0" err="1" smtClean="0"/>
              <a:t>páistí</a:t>
            </a:r>
            <a:endParaRPr lang="en-IE" sz="2400" dirty="0" smtClean="0"/>
          </a:p>
          <a:p>
            <a:pPr lvl="1"/>
            <a:r>
              <a:rPr lang="en-IE" sz="2400" dirty="0" smtClean="0"/>
              <a:t>Luann an file </a:t>
            </a:r>
            <a:r>
              <a:rPr lang="en-IE" sz="2400" dirty="0" err="1" smtClean="0"/>
              <a:t>íomhá</a:t>
            </a:r>
            <a:r>
              <a:rPr lang="en-IE" sz="2400" dirty="0" smtClean="0"/>
              <a:t> </a:t>
            </a:r>
            <a:r>
              <a:rPr lang="en-IE" sz="2400" dirty="0" err="1" smtClean="0"/>
              <a:t>álainn</a:t>
            </a:r>
            <a:r>
              <a:rPr lang="en-IE" sz="2400" dirty="0" smtClean="0"/>
              <a:t> den </a:t>
            </a:r>
            <a:r>
              <a:rPr lang="en-IE" sz="2400" dirty="0" err="1" smtClean="0"/>
              <a:t>chailín</a:t>
            </a:r>
            <a:r>
              <a:rPr lang="en-IE" sz="2400" dirty="0" smtClean="0"/>
              <a:t> </a:t>
            </a:r>
            <a:r>
              <a:rPr lang="en-IE" sz="2400" dirty="0" err="1" smtClean="0"/>
              <a:t>óg</a:t>
            </a:r>
            <a:r>
              <a:rPr lang="en-IE" sz="2400" dirty="0" smtClean="0"/>
              <a:t>, </a:t>
            </a:r>
            <a:r>
              <a:rPr lang="en-IE" sz="2400" dirty="0" err="1" smtClean="0"/>
              <a:t>áthasach</a:t>
            </a:r>
            <a:r>
              <a:rPr lang="en-IE" sz="2400" dirty="0" smtClean="0"/>
              <a:t>, </a:t>
            </a:r>
            <a:r>
              <a:rPr lang="en-IE" sz="2400" dirty="0" err="1" smtClean="0"/>
              <a:t>soineanta</a:t>
            </a:r>
            <a:r>
              <a:rPr lang="en-IE" sz="2400" dirty="0" smtClean="0"/>
              <a:t> ag </a:t>
            </a:r>
            <a:r>
              <a:rPr lang="en-IE" sz="2400" dirty="0" err="1" smtClean="0"/>
              <a:t>sugradh</a:t>
            </a:r>
            <a:r>
              <a:rPr lang="en-IE" sz="2400" dirty="0" smtClean="0"/>
              <a:t> le </a:t>
            </a:r>
            <a:r>
              <a:rPr lang="en-IE" sz="2400" dirty="0" err="1" smtClean="0"/>
              <a:t>nóiníní</a:t>
            </a:r>
            <a:r>
              <a:rPr lang="en-IE" sz="2400" dirty="0" smtClean="0"/>
              <a:t> </a:t>
            </a:r>
            <a:r>
              <a:rPr lang="en-IE" sz="2400" dirty="0" err="1" smtClean="0"/>
              <a:t>agus</a:t>
            </a:r>
            <a:r>
              <a:rPr lang="en-IE" sz="2400" dirty="0" smtClean="0"/>
              <a:t> ag </a:t>
            </a:r>
            <a:r>
              <a:rPr lang="en-IE" sz="2400" dirty="0" err="1" smtClean="0"/>
              <a:t>damhsa</a:t>
            </a:r>
            <a:r>
              <a:rPr lang="en-IE" sz="2400" dirty="0" smtClean="0"/>
              <a:t> le </a:t>
            </a:r>
            <a:r>
              <a:rPr lang="en-IE" sz="2400" dirty="0" err="1" smtClean="0"/>
              <a:t>coiníní</a:t>
            </a:r>
            <a:r>
              <a:rPr lang="en-IE" sz="2400" dirty="0" smtClean="0"/>
              <a:t>.</a:t>
            </a:r>
          </a:p>
          <a:p>
            <a:pPr lvl="1"/>
            <a:r>
              <a:rPr lang="en-IE" sz="2400" dirty="0" smtClean="0"/>
              <a:t>“mil”, “</a:t>
            </a:r>
            <a:r>
              <a:rPr lang="en-IE" sz="2400" dirty="0" err="1" smtClean="0"/>
              <a:t>sú</a:t>
            </a:r>
            <a:r>
              <a:rPr lang="en-IE" sz="2400" dirty="0" smtClean="0"/>
              <a:t> </a:t>
            </a:r>
            <a:r>
              <a:rPr lang="en-IE" sz="2400" dirty="0" err="1" smtClean="0"/>
              <a:t>talún</a:t>
            </a:r>
            <a:r>
              <a:rPr lang="en-IE" sz="2400" dirty="0" smtClean="0"/>
              <a:t>”</a:t>
            </a:r>
          </a:p>
          <a:p>
            <a:pPr lvl="1"/>
            <a:r>
              <a:rPr lang="en-IE" sz="2400" dirty="0" err="1" smtClean="0"/>
              <a:t>Baineann</a:t>
            </a:r>
            <a:r>
              <a:rPr lang="en-IE" sz="2400" dirty="0" smtClean="0"/>
              <a:t> </a:t>
            </a:r>
            <a:r>
              <a:rPr lang="en-IE" sz="2400" dirty="0" err="1" smtClean="0"/>
              <a:t>gach</a:t>
            </a:r>
            <a:r>
              <a:rPr lang="en-IE" sz="2400" dirty="0" smtClean="0"/>
              <a:t> </a:t>
            </a:r>
            <a:r>
              <a:rPr lang="en-IE" sz="2400" dirty="0" err="1" smtClean="0"/>
              <a:t>íomhá</a:t>
            </a:r>
            <a:r>
              <a:rPr lang="en-IE" sz="2400" dirty="0" smtClean="0"/>
              <a:t> a </a:t>
            </a:r>
            <a:r>
              <a:rPr lang="en-IE" sz="2400" dirty="0" err="1" smtClean="0"/>
              <a:t>roghnaíonn</a:t>
            </a:r>
            <a:r>
              <a:rPr lang="en-IE" sz="2400" dirty="0" smtClean="0"/>
              <a:t> an file le </a:t>
            </a:r>
            <a:r>
              <a:rPr lang="en-IE" sz="2400" dirty="0" err="1" smtClean="0"/>
              <a:t>páistí</a:t>
            </a:r>
            <a:r>
              <a:rPr lang="en-IE" sz="2400" dirty="0" smtClean="0"/>
              <a:t> m.sh. </a:t>
            </a:r>
            <a:r>
              <a:rPr lang="en-IE" sz="2400" dirty="0" err="1" smtClean="0"/>
              <a:t>Nóiníní</a:t>
            </a:r>
            <a:r>
              <a:rPr lang="en-IE" sz="2400" dirty="0" smtClean="0"/>
              <a:t>, </a:t>
            </a:r>
            <a:r>
              <a:rPr lang="en-IE" sz="2400" dirty="0" err="1" smtClean="0"/>
              <a:t>coiníní</a:t>
            </a:r>
            <a:r>
              <a:rPr lang="en-IE" sz="2400" dirty="0" smtClean="0"/>
              <a:t>, </a:t>
            </a:r>
            <a:r>
              <a:rPr lang="en-IE" sz="2400" dirty="0" err="1" smtClean="0"/>
              <a:t>sú</a:t>
            </a:r>
            <a:r>
              <a:rPr lang="en-IE" sz="2400" dirty="0" smtClean="0"/>
              <a:t> </a:t>
            </a:r>
            <a:r>
              <a:rPr lang="en-IE" sz="2400" dirty="0" err="1" smtClean="0"/>
              <a:t>talún</a:t>
            </a:r>
            <a:r>
              <a:rPr lang="en-IE" sz="2400" dirty="0" smtClean="0"/>
              <a:t>, </a:t>
            </a:r>
            <a:r>
              <a:rPr lang="en-IE" sz="2400" dirty="0" err="1" smtClean="0"/>
              <a:t>féar</a:t>
            </a:r>
            <a:r>
              <a:rPr lang="en-IE" sz="2400" dirty="0" smtClean="0"/>
              <a:t> </a:t>
            </a:r>
            <a:r>
              <a:rPr lang="en-IE" sz="2400" dirty="0" err="1" smtClean="0"/>
              <a:t>glas</a:t>
            </a:r>
            <a:r>
              <a:rPr lang="en-IE" sz="2400" dirty="0" smtClean="0"/>
              <a:t>.</a:t>
            </a:r>
          </a:p>
          <a:p>
            <a:pPr lvl="0"/>
            <a:r>
              <a:rPr lang="en-IE" sz="2400" dirty="0" err="1">
                <a:solidFill>
                  <a:prstClr val="black"/>
                </a:solidFill>
              </a:rPr>
              <a:t>Íomhá</a:t>
            </a:r>
            <a:r>
              <a:rPr lang="en-IE" sz="2400" dirty="0">
                <a:solidFill>
                  <a:prstClr val="black"/>
                </a:solidFill>
              </a:rPr>
              <a:t> </a:t>
            </a:r>
            <a:r>
              <a:rPr lang="en-IE" sz="2400" dirty="0" smtClean="0">
                <a:solidFill>
                  <a:prstClr val="black"/>
                </a:solidFill>
              </a:rPr>
              <a:t>4 – </a:t>
            </a:r>
            <a:r>
              <a:rPr lang="en-IE" sz="2400" dirty="0" err="1" smtClean="0">
                <a:solidFill>
                  <a:prstClr val="black"/>
                </a:solidFill>
              </a:rPr>
              <a:t>íomhánna</a:t>
            </a:r>
            <a:r>
              <a:rPr lang="en-IE" sz="2400" dirty="0" smtClean="0">
                <a:solidFill>
                  <a:prstClr val="black"/>
                </a:solidFill>
              </a:rPr>
              <a:t> de </a:t>
            </a:r>
            <a:r>
              <a:rPr lang="en-IE" sz="2400" dirty="0" err="1" smtClean="0">
                <a:solidFill>
                  <a:prstClr val="black"/>
                </a:solidFill>
              </a:rPr>
              <a:t>soineantacht</a:t>
            </a:r>
            <a:r>
              <a:rPr lang="en-IE" sz="2400" dirty="0" smtClean="0">
                <a:solidFill>
                  <a:prstClr val="black"/>
                </a:solidFill>
              </a:rPr>
              <a:t> </a:t>
            </a:r>
            <a:r>
              <a:rPr lang="en-IE" sz="2400" dirty="0" err="1" smtClean="0">
                <a:solidFill>
                  <a:prstClr val="black"/>
                </a:solidFill>
              </a:rPr>
              <a:t>agus</a:t>
            </a:r>
            <a:r>
              <a:rPr lang="en-IE" sz="2400" dirty="0" smtClean="0">
                <a:solidFill>
                  <a:prstClr val="black"/>
                </a:solidFill>
              </a:rPr>
              <a:t> </a:t>
            </a:r>
            <a:r>
              <a:rPr lang="en-IE" sz="2400" dirty="0" err="1" smtClean="0">
                <a:solidFill>
                  <a:prstClr val="black"/>
                </a:solidFill>
              </a:rPr>
              <a:t>binneas</a:t>
            </a:r>
            <a:endParaRPr lang="en-IE" sz="2400" dirty="0" smtClean="0">
              <a:solidFill>
                <a:prstClr val="black"/>
              </a:solidFill>
            </a:endParaRPr>
          </a:p>
          <a:p>
            <a:pPr lvl="1"/>
            <a:r>
              <a:rPr lang="en-IE" sz="2400" dirty="0" err="1" smtClean="0">
                <a:solidFill>
                  <a:prstClr val="black"/>
                </a:solidFill>
              </a:rPr>
              <a:t>Sampla</a:t>
            </a:r>
            <a:r>
              <a:rPr lang="en-IE" sz="2400" dirty="0" smtClean="0">
                <a:solidFill>
                  <a:prstClr val="black"/>
                </a:solidFill>
              </a:rPr>
              <a:t>? </a:t>
            </a:r>
          </a:p>
          <a:p>
            <a:pPr lvl="1"/>
            <a:r>
              <a:rPr lang="en-IE" sz="2400" dirty="0" err="1" smtClean="0">
                <a:solidFill>
                  <a:prstClr val="black"/>
                </a:solidFill>
              </a:rPr>
              <a:t>Draíocht</a:t>
            </a:r>
            <a:r>
              <a:rPr lang="en-IE" sz="2400" dirty="0" smtClean="0">
                <a:solidFill>
                  <a:prstClr val="black"/>
                </a:solidFill>
              </a:rPr>
              <a:t> – </a:t>
            </a:r>
            <a:r>
              <a:rPr lang="en-IE" sz="2400" dirty="0" err="1" smtClean="0">
                <a:solidFill>
                  <a:prstClr val="black"/>
                </a:solidFill>
              </a:rPr>
              <a:t>cosúil</a:t>
            </a:r>
            <a:r>
              <a:rPr lang="en-IE" sz="2400" dirty="0" smtClean="0">
                <a:solidFill>
                  <a:prstClr val="black"/>
                </a:solidFill>
              </a:rPr>
              <a:t> le </a:t>
            </a:r>
            <a:r>
              <a:rPr lang="en-IE" sz="2400" dirty="0" err="1" smtClean="0">
                <a:solidFill>
                  <a:prstClr val="black"/>
                </a:solidFill>
              </a:rPr>
              <a:t>síog</a:t>
            </a:r>
            <a:endParaRPr lang="en-IE" sz="2400" dirty="0">
              <a:solidFill>
                <a:prstClr val="black"/>
              </a:solidFill>
            </a:endParaRPr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89931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692696"/>
            <a:ext cx="7125112" cy="4051437"/>
          </a:xfrm>
        </p:spPr>
        <p:txBody>
          <a:bodyPr>
            <a:normAutofit/>
          </a:bodyPr>
          <a:lstStyle/>
          <a:p>
            <a:r>
              <a:rPr lang="en-IE" sz="3600" dirty="0" err="1" smtClean="0"/>
              <a:t>Íomhá</a:t>
            </a:r>
            <a:r>
              <a:rPr lang="en-IE" sz="3600" dirty="0" smtClean="0"/>
              <a:t> 5 – </a:t>
            </a:r>
            <a:r>
              <a:rPr lang="en-IE" sz="3600" dirty="0" err="1" smtClean="0"/>
              <a:t>Íomhá</a:t>
            </a:r>
            <a:r>
              <a:rPr lang="en-IE" sz="3600" dirty="0" smtClean="0"/>
              <a:t> </a:t>
            </a:r>
            <a:r>
              <a:rPr lang="en-IE" sz="3600" dirty="0" err="1" smtClean="0"/>
              <a:t>dena</a:t>
            </a:r>
            <a:r>
              <a:rPr lang="en-IE" sz="3600" dirty="0" smtClean="0"/>
              <a:t> </a:t>
            </a:r>
            <a:r>
              <a:rPr lang="en-IE" sz="3600" dirty="0" err="1" smtClean="0"/>
              <a:t>máthair</a:t>
            </a:r>
            <a:endParaRPr lang="en-IE" sz="3600" dirty="0" smtClean="0"/>
          </a:p>
          <a:p>
            <a:pPr lvl="1"/>
            <a:r>
              <a:rPr lang="en-IE" sz="3600" dirty="0" err="1" smtClean="0"/>
              <a:t>Tá</a:t>
            </a:r>
            <a:r>
              <a:rPr lang="en-IE" sz="3600" dirty="0" smtClean="0"/>
              <a:t> </a:t>
            </a:r>
            <a:r>
              <a:rPr lang="en-IE" sz="3600" dirty="0" err="1" smtClean="0"/>
              <a:t>sé</a:t>
            </a:r>
            <a:r>
              <a:rPr lang="en-IE" sz="3600" dirty="0" smtClean="0"/>
              <a:t> </a:t>
            </a:r>
            <a:r>
              <a:rPr lang="en-IE" sz="3600" dirty="0" err="1" smtClean="0"/>
              <a:t>soiléir</a:t>
            </a:r>
            <a:r>
              <a:rPr lang="en-IE" sz="3600" dirty="0" smtClean="0"/>
              <a:t> go </a:t>
            </a:r>
            <a:r>
              <a:rPr lang="en-IE" sz="3600" dirty="0" err="1" smtClean="0"/>
              <a:t>bhfuil</a:t>
            </a:r>
            <a:r>
              <a:rPr lang="en-IE" sz="3600" dirty="0" smtClean="0"/>
              <a:t> </a:t>
            </a:r>
            <a:r>
              <a:rPr lang="en-IE" sz="3600" dirty="0" err="1" smtClean="0"/>
              <a:t>grá</a:t>
            </a:r>
            <a:r>
              <a:rPr lang="en-IE" sz="3600" dirty="0" smtClean="0"/>
              <a:t> ag an </a:t>
            </a:r>
            <a:r>
              <a:rPr lang="en-IE" sz="3600" dirty="0" err="1" smtClean="0"/>
              <a:t>bhfile</a:t>
            </a:r>
            <a:r>
              <a:rPr lang="en-IE" sz="3600" dirty="0" smtClean="0"/>
              <a:t> </a:t>
            </a:r>
            <a:r>
              <a:rPr lang="en-IE" sz="3600" dirty="0" err="1" smtClean="0"/>
              <a:t>dá</a:t>
            </a:r>
            <a:r>
              <a:rPr lang="en-IE" sz="3600" dirty="0" smtClean="0"/>
              <a:t> </a:t>
            </a:r>
            <a:r>
              <a:rPr lang="en-IE" sz="3600" dirty="0" err="1" smtClean="0"/>
              <a:t>bhean</a:t>
            </a:r>
            <a:r>
              <a:rPr lang="en-IE" sz="3600" dirty="0" smtClean="0"/>
              <a:t> </a:t>
            </a:r>
            <a:r>
              <a:rPr lang="en-IE" sz="3600" dirty="0" err="1" smtClean="0"/>
              <a:t>agus</a:t>
            </a:r>
            <a:r>
              <a:rPr lang="en-IE" sz="3600" dirty="0" smtClean="0"/>
              <a:t> </a:t>
            </a:r>
            <a:r>
              <a:rPr lang="en-IE" sz="3600" dirty="0" err="1" smtClean="0"/>
              <a:t>dá</a:t>
            </a:r>
            <a:r>
              <a:rPr lang="en-IE" sz="3600" dirty="0" smtClean="0"/>
              <a:t> </a:t>
            </a:r>
            <a:r>
              <a:rPr lang="en-IE" sz="3600" dirty="0" err="1" smtClean="0"/>
              <a:t>pháiste</a:t>
            </a:r>
            <a:endParaRPr lang="en-IE" sz="3600" dirty="0" smtClean="0"/>
          </a:p>
          <a:p>
            <a:pPr lvl="1"/>
            <a:r>
              <a:rPr lang="en-IE" sz="3600" dirty="0" err="1" smtClean="0"/>
              <a:t>Sampla</a:t>
            </a:r>
            <a:r>
              <a:rPr lang="en-IE" sz="3600" dirty="0" smtClean="0"/>
              <a:t>?</a:t>
            </a:r>
            <a:endParaRPr lang="en-IE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438" y="3933056"/>
            <a:ext cx="2699286" cy="1684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9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err="1" smtClean="0"/>
              <a:t>Téamaí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59094"/>
            <a:ext cx="7125112" cy="4051437"/>
          </a:xfrm>
        </p:spPr>
        <p:txBody>
          <a:bodyPr>
            <a:normAutofit/>
          </a:bodyPr>
          <a:lstStyle/>
          <a:p>
            <a:r>
              <a:rPr lang="en-IE" sz="3200" dirty="0" err="1" smtClean="0"/>
              <a:t>Grá</a:t>
            </a:r>
            <a:endParaRPr lang="en-IE" sz="3200" dirty="0" smtClean="0"/>
          </a:p>
          <a:p>
            <a:r>
              <a:rPr lang="en-IE" sz="3200" dirty="0" err="1" smtClean="0"/>
              <a:t>Téama</a:t>
            </a:r>
            <a:r>
              <a:rPr lang="en-IE" sz="3200" dirty="0" smtClean="0"/>
              <a:t> </a:t>
            </a:r>
            <a:r>
              <a:rPr lang="en-IE" sz="3200" dirty="0" err="1" smtClean="0"/>
              <a:t>na</a:t>
            </a:r>
            <a:r>
              <a:rPr lang="en-IE" sz="3200" dirty="0" smtClean="0"/>
              <a:t> </a:t>
            </a:r>
            <a:r>
              <a:rPr lang="en-IE" sz="3200" dirty="0" err="1" smtClean="0"/>
              <a:t>áilleachta</a:t>
            </a:r>
            <a:endParaRPr lang="en-IE" sz="3200" dirty="0" smtClean="0"/>
          </a:p>
          <a:p>
            <a:r>
              <a:rPr lang="en-IE" sz="3200" dirty="0" err="1" smtClean="0"/>
              <a:t>Clann</a:t>
            </a:r>
            <a:endParaRPr lang="en-IE" sz="3200" dirty="0" smtClean="0"/>
          </a:p>
          <a:p>
            <a:r>
              <a:rPr lang="en-IE" sz="3200" dirty="0" err="1" smtClean="0"/>
              <a:t>Óige</a:t>
            </a:r>
            <a:r>
              <a:rPr lang="en-IE" sz="3200" dirty="0" smtClean="0"/>
              <a:t> </a:t>
            </a:r>
          </a:p>
          <a:p>
            <a:r>
              <a:rPr lang="en-IE" sz="3200" dirty="0" err="1" smtClean="0"/>
              <a:t>Nádúr</a:t>
            </a:r>
            <a:endParaRPr lang="en-IE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284984"/>
            <a:ext cx="22764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14" y="952279"/>
            <a:ext cx="2173213" cy="130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51684"/>
            <a:ext cx="26289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04118"/>
            <a:ext cx="2002290" cy="203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3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97" y="188640"/>
            <a:ext cx="7125113" cy="924475"/>
          </a:xfrm>
        </p:spPr>
        <p:txBody>
          <a:bodyPr/>
          <a:lstStyle/>
          <a:p>
            <a:r>
              <a:rPr lang="en-IE" b="1" dirty="0" err="1" smtClean="0"/>
              <a:t>Grá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70635"/>
            <a:ext cx="8064896" cy="4536503"/>
          </a:xfrm>
        </p:spPr>
        <p:txBody>
          <a:bodyPr>
            <a:noAutofit/>
          </a:bodyPr>
          <a:lstStyle/>
          <a:p>
            <a:r>
              <a:rPr lang="en-IE" sz="2400" dirty="0" err="1" smtClean="0"/>
              <a:t>Feicimid</a:t>
            </a:r>
            <a:r>
              <a:rPr lang="en-IE" sz="2400" dirty="0" smtClean="0"/>
              <a:t> </a:t>
            </a:r>
            <a:r>
              <a:rPr lang="en-IE" sz="2400" dirty="0" err="1" smtClean="0"/>
              <a:t>grá</a:t>
            </a:r>
            <a:r>
              <a:rPr lang="en-IE" sz="2400" dirty="0" smtClean="0"/>
              <a:t> </a:t>
            </a:r>
            <a:r>
              <a:rPr lang="en-IE" sz="2400" dirty="0" err="1" smtClean="0"/>
              <a:t>athar</a:t>
            </a:r>
            <a:r>
              <a:rPr lang="en-IE" sz="2400" dirty="0" smtClean="0"/>
              <a:t> </a:t>
            </a:r>
            <a:r>
              <a:rPr lang="en-IE" sz="2400" dirty="0" err="1" smtClean="0"/>
              <a:t>sa</a:t>
            </a:r>
            <a:r>
              <a:rPr lang="en-IE" sz="2400" dirty="0" smtClean="0"/>
              <a:t> </a:t>
            </a:r>
            <a:r>
              <a:rPr lang="en-IE" sz="2400" dirty="0" err="1" smtClean="0"/>
              <a:t>dán</a:t>
            </a:r>
            <a:r>
              <a:rPr lang="en-IE" sz="2400" dirty="0" smtClean="0"/>
              <a:t> </a:t>
            </a:r>
            <a:r>
              <a:rPr lang="en-IE" sz="2400" dirty="0" err="1" smtClean="0"/>
              <a:t>seo</a:t>
            </a:r>
            <a:r>
              <a:rPr lang="en-IE" sz="2400" dirty="0" smtClean="0"/>
              <a:t>.</a:t>
            </a:r>
          </a:p>
          <a:p>
            <a:r>
              <a:rPr lang="en-IE" sz="2400" dirty="0" err="1" smtClean="0"/>
              <a:t>Scríobh</a:t>
            </a:r>
            <a:r>
              <a:rPr lang="en-IE" sz="2400" dirty="0" smtClean="0"/>
              <a:t> an file, </a:t>
            </a:r>
            <a:r>
              <a:rPr lang="en-IE" sz="2400" dirty="0" err="1" smtClean="0"/>
              <a:t>Mícheál</a:t>
            </a:r>
            <a:r>
              <a:rPr lang="en-IE" sz="2400" dirty="0" smtClean="0"/>
              <a:t> Ó </a:t>
            </a:r>
            <a:r>
              <a:rPr lang="en-IE" sz="2400" dirty="0" err="1" smtClean="0"/>
              <a:t>hAirtnéide</a:t>
            </a:r>
            <a:r>
              <a:rPr lang="en-IE" sz="2400" dirty="0" smtClean="0"/>
              <a:t> an </a:t>
            </a:r>
            <a:r>
              <a:rPr lang="en-IE" sz="2400" dirty="0" err="1" smtClean="0"/>
              <a:t>dán</a:t>
            </a:r>
            <a:r>
              <a:rPr lang="en-IE" sz="2400" dirty="0" smtClean="0"/>
              <a:t> </a:t>
            </a:r>
            <a:r>
              <a:rPr lang="en-IE" sz="2400" dirty="0" err="1" smtClean="0"/>
              <a:t>seo</a:t>
            </a:r>
            <a:r>
              <a:rPr lang="en-IE" sz="2400" dirty="0" smtClean="0"/>
              <a:t> </a:t>
            </a:r>
            <a:r>
              <a:rPr lang="en-IE" sz="2400" dirty="0" err="1" smtClean="0"/>
              <a:t>faoina</a:t>
            </a:r>
            <a:r>
              <a:rPr lang="en-IE" sz="2400" dirty="0" smtClean="0"/>
              <a:t> </a:t>
            </a:r>
            <a:r>
              <a:rPr lang="en-IE" sz="2400" dirty="0" err="1" smtClean="0"/>
              <a:t>iníon</a:t>
            </a:r>
            <a:r>
              <a:rPr lang="en-IE" sz="2400" dirty="0" smtClean="0"/>
              <a:t>.</a:t>
            </a:r>
          </a:p>
          <a:p>
            <a:r>
              <a:rPr lang="en-IE" sz="2400" dirty="0" smtClean="0"/>
              <a:t>Dar leis, is </a:t>
            </a:r>
            <a:r>
              <a:rPr lang="en-IE" sz="2400" dirty="0" err="1" smtClean="0"/>
              <a:t>cailín</a:t>
            </a:r>
            <a:r>
              <a:rPr lang="en-IE" sz="2400" dirty="0" smtClean="0"/>
              <a:t> </a:t>
            </a:r>
            <a:r>
              <a:rPr lang="en-IE" sz="2400" dirty="0" err="1" smtClean="0"/>
              <a:t>óg</a:t>
            </a:r>
            <a:r>
              <a:rPr lang="en-IE" sz="2400" dirty="0" smtClean="0"/>
              <a:t> </a:t>
            </a:r>
            <a:r>
              <a:rPr lang="en-IE" sz="2400" dirty="0" err="1" smtClean="0"/>
              <a:t>álainn</a:t>
            </a:r>
            <a:r>
              <a:rPr lang="en-IE" sz="2400" dirty="0" smtClean="0"/>
              <a:t> </a:t>
            </a:r>
            <a:r>
              <a:rPr lang="en-IE" sz="2400" dirty="0" err="1" smtClean="0"/>
              <a:t>i</a:t>
            </a:r>
            <a:r>
              <a:rPr lang="en-IE" sz="2400" dirty="0" smtClean="0"/>
              <a:t> </a:t>
            </a:r>
            <a:r>
              <a:rPr lang="en-IE" sz="2400" dirty="0" err="1" smtClean="0"/>
              <a:t>ngach</a:t>
            </a:r>
            <a:r>
              <a:rPr lang="en-IE" sz="2400" dirty="0" smtClean="0"/>
              <a:t> </a:t>
            </a:r>
            <a:r>
              <a:rPr lang="en-IE" sz="2400" dirty="0" err="1" smtClean="0"/>
              <a:t>uile</a:t>
            </a:r>
            <a:r>
              <a:rPr lang="en-IE" sz="2400" dirty="0" smtClean="0"/>
              <a:t> </a:t>
            </a:r>
            <a:r>
              <a:rPr lang="en-IE" sz="2400" dirty="0" err="1" smtClean="0"/>
              <a:t>slí</a:t>
            </a:r>
            <a:r>
              <a:rPr lang="en-IE" sz="2400" dirty="0" smtClean="0"/>
              <a:t> í.</a:t>
            </a:r>
          </a:p>
          <a:p>
            <a:r>
              <a:rPr lang="en-IE" sz="2400" dirty="0" err="1" smtClean="0"/>
              <a:t>Déanann</a:t>
            </a:r>
            <a:r>
              <a:rPr lang="en-IE" sz="2400" dirty="0" smtClean="0"/>
              <a:t> an file </a:t>
            </a:r>
            <a:r>
              <a:rPr lang="en-IE" sz="2400" dirty="0" err="1" smtClean="0"/>
              <a:t>comparáid</a:t>
            </a:r>
            <a:r>
              <a:rPr lang="en-IE" sz="2400" dirty="0" smtClean="0"/>
              <a:t> </a:t>
            </a:r>
            <a:r>
              <a:rPr lang="en-IE" sz="2400" dirty="0" err="1" smtClean="0"/>
              <a:t>idir</a:t>
            </a:r>
            <a:r>
              <a:rPr lang="en-IE" sz="2400" dirty="0" smtClean="0"/>
              <a:t> </a:t>
            </a:r>
            <a:r>
              <a:rPr lang="en-IE" sz="2400" dirty="0" err="1" smtClean="0"/>
              <a:t>dath</a:t>
            </a:r>
            <a:r>
              <a:rPr lang="en-IE" sz="2400" dirty="0" smtClean="0"/>
              <a:t> a </a:t>
            </a:r>
            <a:r>
              <a:rPr lang="en-IE" sz="2400" dirty="0" err="1" smtClean="0"/>
              <a:t>cuid</a:t>
            </a:r>
            <a:r>
              <a:rPr lang="en-IE" sz="2400" dirty="0" smtClean="0"/>
              <a:t> </a:t>
            </a:r>
            <a:r>
              <a:rPr lang="en-IE" sz="2400" dirty="0" err="1" smtClean="0"/>
              <a:t>gruaige</a:t>
            </a:r>
            <a:r>
              <a:rPr lang="en-IE" sz="2400" dirty="0" smtClean="0"/>
              <a:t> </a:t>
            </a:r>
            <a:r>
              <a:rPr lang="en-IE" sz="2400" dirty="0" err="1" smtClean="0"/>
              <a:t>agus</a:t>
            </a:r>
            <a:r>
              <a:rPr lang="en-IE" sz="2400" dirty="0" smtClean="0"/>
              <a:t> </a:t>
            </a:r>
            <a:r>
              <a:rPr lang="en-IE" sz="2400" dirty="0" err="1" smtClean="0"/>
              <a:t>crann</a:t>
            </a:r>
            <a:r>
              <a:rPr lang="en-IE" sz="2400" dirty="0" smtClean="0"/>
              <a:t> </a:t>
            </a:r>
            <a:r>
              <a:rPr lang="en-IE" sz="2400" dirty="0" err="1" smtClean="0"/>
              <a:t>fuinseoige</a:t>
            </a:r>
            <a:r>
              <a:rPr lang="en-IE" sz="2400" dirty="0" smtClean="0"/>
              <a:t> </a:t>
            </a:r>
            <a:r>
              <a:rPr lang="en-IE" sz="2400" dirty="0" err="1" smtClean="0"/>
              <a:t>trí</a:t>
            </a:r>
            <a:r>
              <a:rPr lang="en-IE" sz="2400" dirty="0" smtClean="0"/>
              <a:t> thine – </a:t>
            </a:r>
            <a:r>
              <a:rPr lang="en-IE" sz="2400" dirty="0" err="1" smtClean="0"/>
              <a:t>líne</a:t>
            </a:r>
            <a:r>
              <a:rPr lang="en-IE" sz="2400" dirty="0" smtClean="0"/>
              <a:t>?</a:t>
            </a:r>
          </a:p>
          <a:p>
            <a:r>
              <a:rPr lang="en-IE" sz="2400" dirty="0" smtClean="0"/>
              <a:t>Is </a:t>
            </a:r>
            <a:r>
              <a:rPr lang="en-IE" sz="2400" dirty="0" err="1" smtClean="0"/>
              <a:t>féidir</a:t>
            </a:r>
            <a:r>
              <a:rPr lang="en-IE" sz="2400" dirty="0" smtClean="0"/>
              <a:t> </a:t>
            </a:r>
            <a:r>
              <a:rPr lang="en-IE" sz="2400" dirty="0" err="1" smtClean="0"/>
              <a:t>léi</a:t>
            </a:r>
            <a:r>
              <a:rPr lang="en-IE" sz="2400" dirty="0" smtClean="0"/>
              <a:t> an </a:t>
            </a:r>
            <a:r>
              <a:rPr lang="en-IE" sz="2400" dirty="0" err="1" smtClean="0"/>
              <a:t>fhuiseog</a:t>
            </a:r>
            <a:r>
              <a:rPr lang="en-IE" sz="2400" dirty="0" smtClean="0"/>
              <a:t> a </a:t>
            </a:r>
            <a:r>
              <a:rPr lang="en-IE" sz="2400" dirty="0" err="1" smtClean="0"/>
              <a:t>mhealladh</a:t>
            </a:r>
            <a:r>
              <a:rPr lang="en-IE" sz="2400" dirty="0" smtClean="0"/>
              <a:t> mar </a:t>
            </a:r>
            <a:r>
              <a:rPr lang="en-IE" sz="2400" dirty="0" err="1" smtClean="0"/>
              <a:t>tá</a:t>
            </a:r>
            <a:r>
              <a:rPr lang="en-IE" sz="2400" dirty="0" smtClean="0"/>
              <a:t> a </a:t>
            </a:r>
            <a:r>
              <a:rPr lang="en-IE" sz="2400" dirty="0" err="1" smtClean="0"/>
              <a:t>glór</a:t>
            </a:r>
            <a:r>
              <a:rPr lang="en-IE" sz="2400" dirty="0" smtClean="0"/>
              <a:t> </a:t>
            </a:r>
            <a:r>
              <a:rPr lang="en-IE" sz="2400" dirty="0" err="1" smtClean="0"/>
              <a:t>chomh</a:t>
            </a:r>
            <a:r>
              <a:rPr lang="en-IE" sz="2400" dirty="0" smtClean="0"/>
              <a:t> </a:t>
            </a:r>
            <a:r>
              <a:rPr lang="en-IE" sz="2400" dirty="0" err="1" smtClean="0"/>
              <a:t>binn</a:t>
            </a:r>
            <a:r>
              <a:rPr lang="en-IE" sz="2400" dirty="0" smtClean="0"/>
              <a:t> sin – </a:t>
            </a:r>
            <a:r>
              <a:rPr lang="en-IE" sz="2400" dirty="0" err="1" smtClean="0"/>
              <a:t>líne</a:t>
            </a:r>
            <a:r>
              <a:rPr lang="en-IE" sz="2400" dirty="0" smtClean="0"/>
              <a:t>?</a:t>
            </a:r>
          </a:p>
          <a:p>
            <a:r>
              <a:rPr lang="en-IE" sz="2400" dirty="0" err="1" smtClean="0"/>
              <a:t>Meallann</a:t>
            </a:r>
            <a:r>
              <a:rPr lang="en-IE" sz="2400" dirty="0" smtClean="0"/>
              <a:t> </a:t>
            </a:r>
            <a:r>
              <a:rPr lang="en-IE" sz="2400" dirty="0" err="1" smtClean="0"/>
              <a:t>sí</a:t>
            </a:r>
            <a:r>
              <a:rPr lang="en-IE" sz="2400" dirty="0" smtClean="0"/>
              <a:t> </a:t>
            </a:r>
            <a:r>
              <a:rPr lang="en-IE" sz="2400" dirty="0" err="1" smtClean="0"/>
              <a:t>gach</a:t>
            </a:r>
            <a:r>
              <a:rPr lang="en-IE" sz="2400" dirty="0" smtClean="0"/>
              <a:t> </a:t>
            </a:r>
            <a:r>
              <a:rPr lang="en-IE" sz="2400" dirty="0" err="1" smtClean="0"/>
              <a:t>gné</a:t>
            </a:r>
            <a:r>
              <a:rPr lang="en-IE" sz="2400" dirty="0" smtClean="0"/>
              <a:t> den </a:t>
            </a:r>
            <a:r>
              <a:rPr lang="en-IE" sz="2400" dirty="0" err="1" smtClean="0"/>
              <a:t>nádúr</a:t>
            </a:r>
            <a:r>
              <a:rPr lang="en-IE" sz="2400" dirty="0"/>
              <a:t> </a:t>
            </a:r>
            <a:r>
              <a:rPr lang="en-IE" sz="2400" dirty="0" err="1" smtClean="0"/>
              <a:t>mór</a:t>
            </a:r>
            <a:r>
              <a:rPr lang="en-IE" sz="2400" dirty="0" smtClean="0"/>
              <a:t> </a:t>
            </a:r>
            <a:r>
              <a:rPr lang="en-IE" sz="2400" dirty="0" err="1" smtClean="0"/>
              <a:t>thimpeall</a:t>
            </a:r>
            <a:r>
              <a:rPr lang="en-IE" sz="2400" dirty="0" smtClean="0"/>
              <a:t> </a:t>
            </a:r>
            <a:r>
              <a:rPr lang="en-IE" sz="2400" dirty="0" err="1" smtClean="0"/>
              <a:t>uirthi</a:t>
            </a:r>
            <a:r>
              <a:rPr lang="en-IE" sz="2400" dirty="0" smtClean="0"/>
              <a:t> – </a:t>
            </a:r>
            <a:r>
              <a:rPr lang="en-IE" sz="2400" dirty="0" err="1" smtClean="0"/>
              <a:t>samplaí</a:t>
            </a:r>
            <a:r>
              <a:rPr lang="en-IE" sz="2400" dirty="0" smtClean="0"/>
              <a:t>?</a:t>
            </a:r>
          </a:p>
          <a:p>
            <a:r>
              <a:rPr lang="en-IE" sz="2400" dirty="0" err="1" smtClean="0"/>
              <a:t>Ceapann</a:t>
            </a:r>
            <a:r>
              <a:rPr lang="en-IE" sz="2400" dirty="0" smtClean="0"/>
              <a:t> </a:t>
            </a:r>
            <a:r>
              <a:rPr lang="en-IE" sz="2400" dirty="0" err="1" smtClean="0"/>
              <a:t>na</a:t>
            </a:r>
            <a:r>
              <a:rPr lang="en-IE" sz="2400" dirty="0" smtClean="0"/>
              <a:t> </a:t>
            </a:r>
            <a:r>
              <a:rPr lang="en-IE" sz="2400" dirty="0" err="1" smtClean="0"/>
              <a:t>beacha</a:t>
            </a:r>
            <a:r>
              <a:rPr lang="en-IE" sz="2400" dirty="0" smtClean="0"/>
              <a:t> </a:t>
            </a:r>
            <a:r>
              <a:rPr lang="en-IE" sz="2400" dirty="0" err="1" smtClean="0"/>
              <a:t>gur</a:t>
            </a:r>
            <a:r>
              <a:rPr lang="en-IE" sz="2400" dirty="0" smtClean="0"/>
              <a:t> </a:t>
            </a:r>
            <a:r>
              <a:rPr lang="en-IE" sz="2400" dirty="0" err="1" smtClean="0"/>
              <a:t>bláth</a:t>
            </a:r>
            <a:r>
              <a:rPr lang="en-IE" sz="2400" dirty="0" smtClean="0"/>
              <a:t> í </a:t>
            </a:r>
            <a:r>
              <a:rPr lang="en-IE" sz="2400" dirty="0" err="1" smtClean="0"/>
              <a:t>fiú</a:t>
            </a:r>
            <a:r>
              <a:rPr lang="en-IE" sz="2400" dirty="0" smtClean="0"/>
              <a:t> – </a:t>
            </a:r>
            <a:r>
              <a:rPr lang="en-IE" sz="2400" dirty="0" err="1" smtClean="0"/>
              <a:t>líne</a:t>
            </a:r>
            <a:r>
              <a:rPr lang="en-IE" sz="2400" dirty="0" smtClean="0"/>
              <a:t>?</a:t>
            </a:r>
          </a:p>
          <a:p>
            <a:r>
              <a:rPr lang="en-IE" sz="2400" dirty="0" err="1" smtClean="0"/>
              <a:t>Tá</a:t>
            </a:r>
            <a:r>
              <a:rPr lang="en-IE" sz="2400" dirty="0" smtClean="0"/>
              <a:t> </a:t>
            </a:r>
            <a:r>
              <a:rPr lang="en-IE" sz="2400" dirty="0" err="1" smtClean="0"/>
              <a:t>grá</a:t>
            </a:r>
            <a:r>
              <a:rPr lang="en-IE" sz="2400" dirty="0" smtClean="0"/>
              <a:t> </a:t>
            </a:r>
            <a:r>
              <a:rPr lang="en-IE" sz="2400" dirty="0" err="1" smtClean="0"/>
              <a:t>aige</a:t>
            </a:r>
            <a:r>
              <a:rPr lang="en-IE" sz="2400" dirty="0" smtClean="0"/>
              <a:t> </a:t>
            </a:r>
            <a:r>
              <a:rPr lang="en-IE" sz="2400" dirty="0" err="1" smtClean="0"/>
              <a:t>dá</a:t>
            </a:r>
            <a:r>
              <a:rPr lang="en-IE" sz="2400" dirty="0" smtClean="0"/>
              <a:t> </a:t>
            </a:r>
            <a:r>
              <a:rPr lang="en-IE" sz="2400" dirty="0" err="1" smtClean="0"/>
              <a:t>bhean</a:t>
            </a:r>
            <a:r>
              <a:rPr lang="en-IE" sz="2400" dirty="0" smtClean="0"/>
              <a:t> </a:t>
            </a:r>
            <a:r>
              <a:rPr lang="en-IE" sz="2400" dirty="0" err="1" smtClean="0"/>
              <a:t>freisin</a:t>
            </a:r>
            <a:r>
              <a:rPr lang="en-IE" sz="2400" dirty="0" smtClean="0"/>
              <a:t> – </a:t>
            </a:r>
            <a:r>
              <a:rPr lang="en-IE" sz="2400" dirty="0" err="1" smtClean="0"/>
              <a:t>líne</a:t>
            </a:r>
            <a:r>
              <a:rPr lang="en-IE" sz="2400" dirty="0" smtClean="0"/>
              <a:t>?</a:t>
            </a:r>
            <a:endParaRPr lang="en-IE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04664"/>
            <a:ext cx="1143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6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125113" cy="924475"/>
          </a:xfrm>
        </p:spPr>
        <p:txBody>
          <a:bodyPr/>
          <a:lstStyle/>
          <a:p>
            <a:r>
              <a:rPr lang="en-IE" b="1" dirty="0" err="1" smtClean="0"/>
              <a:t>Téamaí</a:t>
            </a:r>
            <a:r>
              <a:rPr lang="en-IE" b="1" dirty="0" smtClean="0"/>
              <a:t> </a:t>
            </a:r>
            <a:r>
              <a:rPr lang="en-IE" b="1" dirty="0" err="1" smtClean="0"/>
              <a:t>eile</a:t>
            </a:r>
            <a:r>
              <a:rPr lang="en-IE" b="1" dirty="0" smtClean="0"/>
              <a:t>: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08912" cy="5256584"/>
          </a:xfrm>
        </p:spPr>
        <p:txBody>
          <a:bodyPr>
            <a:normAutofit fontScale="92500" lnSpcReduction="20000"/>
          </a:bodyPr>
          <a:lstStyle/>
          <a:p>
            <a:r>
              <a:rPr lang="en-IE" sz="2800" dirty="0" err="1" smtClean="0"/>
              <a:t>Bhain</a:t>
            </a:r>
            <a:r>
              <a:rPr lang="en-IE" sz="2800" dirty="0" smtClean="0"/>
              <a:t> </a:t>
            </a:r>
            <a:r>
              <a:rPr lang="en-IE" sz="2800" dirty="0" err="1" smtClean="0"/>
              <a:t>úsáid</a:t>
            </a:r>
            <a:r>
              <a:rPr lang="en-IE" sz="2800" dirty="0" smtClean="0"/>
              <a:t> as </a:t>
            </a:r>
            <a:r>
              <a:rPr lang="en-IE" sz="2800" dirty="0" err="1" smtClean="0"/>
              <a:t>na</a:t>
            </a:r>
            <a:r>
              <a:rPr lang="en-IE" sz="2800" dirty="0" smtClean="0"/>
              <a:t> </a:t>
            </a:r>
            <a:r>
              <a:rPr lang="en-IE" sz="2800" dirty="0" err="1" smtClean="0"/>
              <a:t>nótaí</a:t>
            </a:r>
            <a:r>
              <a:rPr lang="en-IE" sz="2800" dirty="0" smtClean="0"/>
              <a:t> don </a:t>
            </a:r>
            <a:r>
              <a:rPr lang="en-IE" sz="2800" dirty="0" err="1" smtClean="0"/>
              <a:t>ghrá</a:t>
            </a:r>
            <a:r>
              <a:rPr lang="en-IE" sz="2800" dirty="0" smtClean="0"/>
              <a:t>.</a:t>
            </a:r>
          </a:p>
          <a:p>
            <a:r>
              <a:rPr lang="en-IE" sz="2800" dirty="0" err="1" smtClean="0"/>
              <a:t>Téama</a:t>
            </a:r>
            <a:r>
              <a:rPr lang="en-IE" sz="2800" dirty="0" smtClean="0"/>
              <a:t> </a:t>
            </a:r>
            <a:r>
              <a:rPr lang="en-IE" sz="2800" dirty="0" err="1" smtClean="0"/>
              <a:t>na</a:t>
            </a:r>
            <a:r>
              <a:rPr lang="en-IE" sz="2800" dirty="0" smtClean="0"/>
              <a:t> </a:t>
            </a:r>
            <a:r>
              <a:rPr lang="en-IE" sz="2800" dirty="0" err="1" smtClean="0"/>
              <a:t>háilleachta</a:t>
            </a:r>
            <a:r>
              <a:rPr lang="en-IE" sz="2800" dirty="0" smtClean="0"/>
              <a:t>:</a:t>
            </a:r>
          </a:p>
          <a:p>
            <a:pPr lvl="1"/>
            <a:r>
              <a:rPr lang="en-IE" sz="2600" dirty="0" err="1"/>
              <a:t>Deir</a:t>
            </a:r>
            <a:r>
              <a:rPr lang="en-IE" sz="2600" dirty="0"/>
              <a:t> an file go </a:t>
            </a:r>
            <a:r>
              <a:rPr lang="en-IE" sz="2600" dirty="0" err="1"/>
              <a:t>bhfuil</a:t>
            </a:r>
            <a:r>
              <a:rPr lang="en-IE" sz="2600" dirty="0"/>
              <a:t> an </a:t>
            </a:r>
            <a:r>
              <a:rPr lang="en-IE" sz="2600" dirty="0" err="1"/>
              <a:t>cailín</a:t>
            </a:r>
            <a:r>
              <a:rPr lang="en-IE" sz="2600" dirty="0"/>
              <a:t> </a:t>
            </a:r>
            <a:r>
              <a:rPr lang="en-IE" sz="2600" dirty="0" err="1"/>
              <a:t>óg</a:t>
            </a:r>
            <a:r>
              <a:rPr lang="en-IE" sz="2600" dirty="0"/>
              <a:t> </a:t>
            </a:r>
            <a:r>
              <a:rPr lang="en-IE" sz="2600" dirty="0" err="1"/>
              <a:t>cosúil</a:t>
            </a:r>
            <a:r>
              <a:rPr lang="en-IE" sz="2600" dirty="0"/>
              <a:t> le </a:t>
            </a:r>
            <a:r>
              <a:rPr lang="en-IE" sz="2600" dirty="0" err="1"/>
              <a:t>cumhracht</a:t>
            </a:r>
            <a:r>
              <a:rPr lang="en-IE" sz="2600" dirty="0"/>
              <a:t>, mil </a:t>
            </a:r>
            <a:r>
              <a:rPr lang="en-IE" sz="2600" dirty="0" err="1"/>
              <a:t>agus</a:t>
            </a:r>
            <a:r>
              <a:rPr lang="en-IE" sz="2600" dirty="0"/>
              <a:t> </a:t>
            </a:r>
            <a:r>
              <a:rPr lang="en-IE" sz="2600" dirty="0" err="1"/>
              <a:t>sú</a:t>
            </a:r>
            <a:r>
              <a:rPr lang="en-IE" sz="2600" dirty="0"/>
              <a:t> </a:t>
            </a:r>
            <a:r>
              <a:rPr lang="en-IE" sz="2600" dirty="0" err="1"/>
              <a:t>talún</a:t>
            </a:r>
            <a:r>
              <a:rPr lang="en-IE" sz="2600" dirty="0"/>
              <a:t> – </a:t>
            </a:r>
            <a:r>
              <a:rPr lang="en-IE" sz="2600" dirty="0" err="1"/>
              <a:t>línte</a:t>
            </a:r>
            <a:r>
              <a:rPr lang="en-IE" sz="2600" dirty="0"/>
              <a:t>?</a:t>
            </a:r>
          </a:p>
          <a:p>
            <a:pPr lvl="1"/>
            <a:r>
              <a:rPr lang="en-IE" sz="2600" dirty="0" err="1"/>
              <a:t>Tá</a:t>
            </a:r>
            <a:r>
              <a:rPr lang="en-IE" sz="2600" dirty="0"/>
              <a:t> </a:t>
            </a:r>
            <a:r>
              <a:rPr lang="en-IE" sz="2600" dirty="0" err="1"/>
              <a:t>sí</a:t>
            </a:r>
            <a:r>
              <a:rPr lang="en-IE" sz="2600" dirty="0"/>
              <a:t> </a:t>
            </a:r>
            <a:r>
              <a:rPr lang="en-IE" sz="2600" dirty="0" err="1"/>
              <a:t>chomh</a:t>
            </a:r>
            <a:r>
              <a:rPr lang="en-IE" sz="2600" dirty="0"/>
              <a:t> </a:t>
            </a:r>
            <a:r>
              <a:rPr lang="en-IE" sz="2600" dirty="0" err="1"/>
              <a:t>hálainn</a:t>
            </a:r>
            <a:r>
              <a:rPr lang="en-IE" sz="2600" dirty="0"/>
              <a:t> </a:t>
            </a:r>
            <a:r>
              <a:rPr lang="en-IE" sz="2600" dirty="0" err="1"/>
              <a:t>agus</a:t>
            </a:r>
            <a:r>
              <a:rPr lang="en-IE" sz="2600" dirty="0"/>
              <a:t> </a:t>
            </a:r>
            <a:r>
              <a:rPr lang="en-IE" sz="2600" dirty="0" err="1"/>
              <a:t>soineanta</a:t>
            </a:r>
            <a:r>
              <a:rPr lang="en-IE" sz="2600" dirty="0"/>
              <a:t> leis </a:t>
            </a:r>
            <a:r>
              <a:rPr lang="en-IE" sz="2600" dirty="0" err="1"/>
              <a:t>na</a:t>
            </a:r>
            <a:r>
              <a:rPr lang="en-IE" sz="2600" dirty="0"/>
              <a:t> </a:t>
            </a:r>
            <a:r>
              <a:rPr lang="en-IE" sz="2600" dirty="0" err="1"/>
              <a:t>hainmhithe</a:t>
            </a:r>
            <a:r>
              <a:rPr lang="en-IE" sz="2600" dirty="0"/>
              <a:t> </a:t>
            </a:r>
            <a:r>
              <a:rPr lang="en-IE" sz="2600" dirty="0" err="1"/>
              <a:t>agus</a:t>
            </a:r>
            <a:r>
              <a:rPr lang="en-IE" sz="2600" dirty="0"/>
              <a:t> </a:t>
            </a:r>
            <a:r>
              <a:rPr lang="en-IE" sz="2600" dirty="0" err="1"/>
              <a:t>na</a:t>
            </a:r>
            <a:r>
              <a:rPr lang="en-IE" sz="2600" dirty="0"/>
              <a:t> </a:t>
            </a:r>
            <a:r>
              <a:rPr lang="en-IE" sz="2600" dirty="0" err="1"/>
              <a:t>gnéithe</a:t>
            </a:r>
            <a:r>
              <a:rPr lang="en-IE" sz="2600" dirty="0"/>
              <a:t> is </a:t>
            </a:r>
            <a:r>
              <a:rPr lang="en-IE" sz="2600" dirty="0" err="1"/>
              <a:t>áille</a:t>
            </a:r>
            <a:r>
              <a:rPr lang="en-IE" sz="2600" dirty="0"/>
              <a:t> den </a:t>
            </a:r>
            <a:r>
              <a:rPr lang="en-IE" sz="2600" dirty="0" err="1"/>
              <a:t>nádúr</a:t>
            </a:r>
            <a:r>
              <a:rPr lang="en-IE" sz="2600" dirty="0" smtClean="0"/>
              <a:t>.</a:t>
            </a:r>
            <a:endParaRPr lang="en-IE" sz="2800" dirty="0" smtClean="0"/>
          </a:p>
          <a:p>
            <a:r>
              <a:rPr lang="en-IE" sz="2800" dirty="0" err="1" smtClean="0"/>
              <a:t>Clann</a:t>
            </a:r>
            <a:r>
              <a:rPr lang="en-IE" sz="2800" dirty="0" smtClean="0"/>
              <a:t>:</a:t>
            </a:r>
          </a:p>
          <a:p>
            <a:pPr lvl="1"/>
            <a:r>
              <a:rPr lang="en-IE" sz="2600" dirty="0" err="1" smtClean="0"/>
              <a:t>Tá</a:t>
            </a:r>
            <a:r>
              <a:rPr lang="en-IE" sz="2600" dirty="0" smtClean="0"/>
              <a:t> </a:t>
            </a:r>
            <a:r>
              <a:rPr lang="en-IE" sz="2600" dirty="0" err="1" smtClean="0"/>
              <a:t>grá</a:t>
            </a:r>
            <a:r>
              <a:rPr lang="en-IE" sz="2600" dirty="0" smtClean="0"/>
              <a:t> ag an </a:t>
            </a:r>
            <a:r>
              <a:rPr lang="en-IE" sz="2600" dirty="0" err="1" smtClean="0"/>
              <a:t>bhfile</a:t>
            </a:r>
            <a:r>
              <a:rPr lang="en-IE" sz="2600" dirty="0" smtClean="0"/>
              <a:t> </a:t>
            </a:r>
            <a:r>
              <a:rPr lang="en-IE" sz="2600" dirty="0" err="1" smtClean="0"/>
              <a:t>dá</a:t>
            </a:r>
            <a:r>
              <a:rPr lang="en-IE" sz="2600" dirty="0" smtClean="0"/>
              <a:t> </a:t>
            </a:r>
            <a:r>
              <a:rPr lang="en-IE" sz="2600" dirty="0" err="1" smtClean="0"/>
              <a:t>pháiste</a:t>
            </a:r>
            <a:r>
              <a:rPr lang="en-IE" sz="2600" dirty="0" smtClean="0"/>
              <a:t> </a:t>
            </a:r>
            <a:r>
              <a:rPr lang="en-IE" sz="2600" dirty="0" err="1" smtClean="0"/>
              <a:t>agus</a:t>
            </a:r>
            <a:r>
              <a:rPr lang="en-IE" sz="2600" dirty="0" smtClean="0"/>
              <a:t> </a:t>
            </a:r>
            <a:r>
              <a:rPr lang="en-IE" sz="2600" dirty="0" err="1" smtClean="0"/>
              <a:t>dá</a:t>
            </a:r>
            <a:r>
              <a:rPr lang="en-IE" sz="2600" dirty="0" smtClean="0"/>
              <a:t> </a:t>
            </a:r>
            <a:r>
              <a:rPr lang="en-IE" sz="2600" dirty="0" err="1" smtClean="0"/>
              <a:t>bhean</a:t>
            </a:r>
            <a:r>
              <a:rPr lang="en-IE" sz="2600" dirty="0" smtClean="0"/>
              <a:t>.</a:t>
            </a:r>
          </a:p>
          <a:p>
            <a:pPr lvl="1"/>
            <a:r>
              <a:rPr lang="en-IE" sz="2600" dirty="0" err="1" smtClean="0"/>
              <a:t>Guíonn</a:t>
            </a:r>
            <a:r>
              <a:rPr lang="en-IE" sz="2600" dirty="0" smtClean="0"/>
              <a:t> </a:t>
            </a:r>
            <a:r>
              <a:rPr lang="en-IE" sz="2600" dirty="0" err="1" smtClean="0"/>
              <a:t>sé</a:t>
            </a:r>
            <a:r>
              <a:rPr lang="en-IE" sz="2600" dirty="0" smtClean="0"/>
              <a:t> go </a:t>
            </a:r>
            <a:r>
              <a:rPr lang="en-IE" sz="2600" dirty="0" err="1" smtClean="0"/>
              <a:t>mbeidh</a:t>
            </a:r>
            <a:r>
              <a:rPr lang="en-IE" sz="2600" dirty="0" smtClean="0"/>
              <a:t> </a:t>
            </a:r>
            <a:r>
              <a:rPr lang="en-IE" sz="2600" dirty="0" err="1" smtClean="0"/>
              <a:t>áilleacht</a:t>
            </a:r>
            <a:r>
              <a:rPr lang="en-IE" sz="2600" dirty="0" smtClean="0"/>
              <a:t> </a:t>
            </a:r>
            <a:r>
              <a:rPr lang="en-IE" sz="2600" dirty="0" err="1" smtClean="0"/>
              <a:t>anama</a:t>
            </a:r>
            <a:r>
              <a:rPr lang="en-IE" sz="2600" dirty="0" smtClean="0"/>
              <a:t> a </a:t>
            </a:r>
            <a:r>
              <a:rPr lang="en-IE" sz="2600" dirty="0" err="1" smtClean="0"/>
              <a:t>máthar</a:t>
            </a:r>
            <a:r>
              <a:rPr lang="en-IE" sz="2600" dirty="0" smtClean="0"/>
              <a:t> ag Lara </a:t>
            </a:r>
            <a:r>
              <a:rPr lang="en-IE" sz="2600" dirty="0" err="1" smtClean="0"/>
              <a:t>chomh</a:t>
            </a:r>
            <a:r>
              <a:rPr lang="en-IE" sz="2600" dirty="0" smtClean="0"/>
              <a:t> </a:t>
            </a:r>
            <a:r>
              <a:rPr lang="en-IE" sz="2600" dirty="0" err="1" smtClean="0"/>
              <a:t>maith</a:t>
            </a:r>
            <a:r>
              <a:rPr lang="en-IE" sz="2600" dirty="0" smtClean="0"/>
              <a:t> le </a:t>
            </a:r>
            <a:r>
              <a:rPr lang="en-IE" sz="2600" dirty="0" err="1" smtClean="0"/>
              <a:t>háileacht</a:t>
            </a:r>
            <a:r>
              <a:rPr lang="en-IE" sz="2600" dirty="0" smtClean="0"/>
              <a:t> a </a:t>
            </a:r>
            <a:r>
              <a:rPr lang="en-IE" sz="2600" dirty="0" err="1" smtClean="0"/>
              <a:t>haghaidhe</a:t>
            </a:r>
            <a:r>
              <a:rPr lang="en-IE" sz="2600" dirty="0"/>
              <a:t> </a:t>
            </a:r>
            <a:r>
              <a:rPr lang="en-IE" sz="2600" dirty="0" smtClean="0"/>
              <a:t>– </a:t>
            </a:r>
            <a:r>
              <a:rPr lang="en-IE" sz="2600" dirty="0" err="1" smtClean="0"/>
              <a:t>líne</a:t>
            </a:r>
            <a:r>
              <a:rPr lang="en-IE" sz="2600" dirty="0" smtClean="0"/>
              <a:t>?</a:t>
            </a:r>
          </a:p>
          <a:p>
            <a:pPr lvl="1"/>
            <a:r>
              <a:rPr lang="en-IE" sz="2600" dirty="0" smtClean="0"/>
              <a:t>Is </a:t>
            </a:r>
            <a:r>
              <a:rPr lang="en-IE" sz="2600" dirty="0" err="1" smtClean="0"/>
              <a:t>cailín</a:t>
            </a:r>
            <a:r>
              <a:rPr lang="en-IE" sz="2600" dirty="0" smtClean="0"/>
              <a:t> </a:t>
            </a:r>
            <a:r>
              <a:rPr lang="en-IE" sz="2600" dirty="0" err="1" smtClean="0"/>
              <a:t>óg</a:t>
            </a:r>
            <a:r>
              <a:rPr lang="en-IE" sz="2600" dirty="0" smtClean="0"/>
              <a:t> </a:t>
            </a:r>
            <a:r>
              <a:rPr lang="en-IE" sz="2600" dirty="0" err="1" smtClean="0"/>
              <a:t>álainn</a:t>
            </a:r>
            <a:r>
              <a:rPr lang="en-IE" sz="2600" dirty="0" smtClean="0"/>
              <a:t> </a:t>
            </a:r>
            <a:r>
              <a:rPr lang="en-IE" sz="2600" dirty="0" smtClean="0"/>
              <a:t>í a </a:t>
            </a:r>
            <a:r>
              <a:rPr lang="en-IE" sz="2600" dirty="0" err="1" smtClean="0"/>
              <a:t>bhfuil</a:t>
            </a:r>
            <a:r>
              <a:rPr lang="en-IE" sz="2600" dirty="0" smtClean="0"/>
              <a:t> </a:t>
            </a:r>
            <a:r>
              <a:rPr lang="en-IE" sz="2600" dirty="0" err="1" smtClean="0"/>
              <a:t>foirfe</a:t>
            </a:r>
            <a:r>
              <a:rPr lang="en-IE" sz="2600" dirty="0" smtClean="0"/>
              <a:t> </a:t>
            </a:r>
            <a:r>
              <a:rPr lang="en-IE" sz="2600" dirty="0" err="1" smtClean="0"/>
              <a:t>i</a:t>
            </a:r>
            <a:r>
              <a:rPr lang="en-IE" sz="2600" dirty="0" smtClean="0"/>
              <a:t> </a:t>
            </a:r>
            <a:r>
              <a:rPr lang="en-IE" sz="2600" dirty="0" err="1" smtClean="0"/>
              <a:t>ngach</a:t>
            </a:r>
            <a:r>
              <a:rPr lang="en-IE" sz="2600" dirty="0" smtClean="0"/>
              <a:t> </a:t>
            </a:r>
            <a:r>
              <a:rPr lang="en-IE" sz="2600" dirty="0" err="1" smtClean="0"/>
              <a:t>uile</a:t>
            </a:r>
            <a:r>
              <a:rPr lang="en-IE" sz="2600" dirty="0" smtClean="0"/>
              <a:t> </a:t>
            </a:r>
            <a:r>
              <a:rPr lang="en-IE" sz="2600" dirty="0" err="1" smtClean="0"/>
              <a:t>slí</a:t>
            </a:r>
            <a:r>
              <a:rPr lang="en-IE" sz="2600" dirty="0" smtClean="0"/>
              <a:t>, </a:t>
            </a:r>
            <a:r>
              <a:rPr lang="en-IE" sz="2600" dirty="0" err="1" smtClean="0"/>
              <a:t>dar</a:t>
            </a:r>
            <a:r>
              <a:rPr lang="en-IE" sz="2600" dirty="0" smtClean="0"/>
              <a:t> leis an </a:t>
            </a:r>
            <a:r>
              <a:rPr lang="en-IE" sz="2600" dirty="0" err="1" smtClean="0"/>
              <a:t>bhfile</a:t>
            </a:r>
            <a:r>
              <a:rPr lang="en-IE" sz="2600" dirty="0" smtClean="0"/>
              <a:t>.</a:t>
            </a:r>
          </a:p>
          <a:p>
            <a:pPr marL="457200" lvl="1" indent="0">
              <a:buNone/>
            </a:pPr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279648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48680"/>
            <a:ext cx="8280920" cy="5832647"/>
          </a:xfrm>
        </p:spPr>
        <p:txBody>
          <a:bodyPr>
            <a:normAutofit fontScale="92500" lnSpcReduction="20000"/>
          </a:bodyPr>
          <a:lstStyle/>
          <a:p>
            <a:r>
              <a:rPr lang="en-IE" sz="2800" dirty="0" err="1"/>
              <a:t>Óige</a:t>
            </a:r>
            <a:r>
              <a:rPr lang="en-IE" sz="2800" dirty="0"/>
              <a:t>:</a:t>
            </a:r>
          </a:p>
          <a:p>
            <a:pPr lvl="1"/>
            <a:r>
              <a:rPr lang="en-IE" sz="2600" dirty="0"/>
              <a:t>Is </a:t>
            </a:r>
            <a:r>
              <a:rPr lang="en-IE" sz="2600" dirty="0" err="1"/>
              <a:t>cailín</a:t>
            </a:r>
            <a:r>
              <a:rPr lang="en-IE" sz="2600" dirty="0"/>
              <a:t> </a:t>
            </a:r>
            <a:r>
              <a:rPr lang="en-IE" sz="2600" dirty="0" err="1"/>
              <a:t>óg</a:t>
            </a:r>
            <a:r>
              <a:rPr lang="en-IE" sz="2600" dirty="0"/>
              <a:t> í Lara </a:t>
            </a:r>
            <a:r>
              <a:rPr lang="en-IE" sz="2600" dirty="0" err="1"/>
              <a:t>agus</a:t>
            </a:r>
            <a:r>
              <a:rPr lang="en-IE" sz="2600" dirty="0"/>
              <a:t> </a:t>
            </a:r>
            <a:r>
              <a:rPr lang="en-IE" sz="2600" dirty="0" err="1"/>
              <a:t>tá</a:t>
            </a:r>
            <a:r>
              <a:rPr lang="en-IE" sz="2600" dirty="0"/>
              <a:t> </a:t>
            </a:r>
            <a:r>
              <a:rPr lang="en-IE" sz="2600" dirty="0" err="1"/>
              <a:t>sé</a:t>
            </a:r>
            <a:r>
              <a:rPr lang="en-IE" sz="2600" dirty="0"/>
              <a:t> </a:t>
            </a:r>
            <a:r>
              <a:rPr lang="en-IE" sz="2600" dirty="0" err="1" smtClean="0"/>
              <a:t>soiléir</a:t>
            </a:r>
            <a:r>
              <a:rPr lang="en-IE" sz="2600" dirty="0" smtClean="0"/>
              <a:t> </a:t>
            </a:r>
            <a:r>
              <a:rPr lang="en-IE" sz="2600" dirty="0" err="1" smtClean="0"/>
              <a:t>gur</a:t>
            </a:r>
            <a:r>
              <a:rPr lang="en-IE" sz="2600" dirty="0" smtClean="0"/>
              <a:t> </a:t>
            </a:r>
            <a:r>
              <a:rPr lang="en-IE" sz="2600" dirty="0" err="1" smtClean="0"/>
              <a:t>páiste</a:t>
            </a:r>
            <a:r>
              <a:rPr lang="en-IE" sz="2600" dirty="0" smtClean="0"/>
              <a:t> </a:t>
            </a:r>
            <a:r>
              <a:rPr lang="en-IE" sz="2600" dirty="0" err="1" smtClean="0"/>
              <a:t>soineanta</a:t>
            </a:r>
            <a:r>
              <a:rPr lang="en-IE" sz="2600" dirty="0" smtClean="0"/>
              <a:t>, </a:t>
            </a:r>
            <a:r>
              <a:rPr lang="en-IE" sz="2600" dirty="0" err="1" smtClean="0"/>
              <a:t>sona</a:t>
            </a:r>
            <a:r>
              <a:rPr lang="en-IE" sz="2600" dirty="0" smtClean="0"/>
              <a:t> </a:t>
            </a:r>
            <a:r>
              <a:rPr lang="en-IE" sz="2600" dirty="0" err="1" smtClean="0"/>
              <a:t>sásta</a:t>
            </a:r>
            <a:r>
              <a:rPr lang="en-IE" sz="2600" dirty="0" smtClean="0"/>
              <a:t> í.</a:t>
            </a:r>
          </a:p>
          <a:p>
            <a:pPr lvl="1"/>
            <a:r>
              <a:rPr lang="en-IE" sz="2600" dirty="0" err="1" smtClean="0"/>
              <a:t>Tá</a:t>
            </a:r>
            <a:r>
              <a:rPr lang="en-IE" sz="2600" dirty="0" smtClean="0"/>
              <a:t> </a:t>
            </a:r>
            <a:r>
              <a:rPr lang="en-IE" sz="2600" dirty="0" err="1" smtClean="0"/>
              <a:t>sí</a:t>
            </a:r>
            <a:r>
              <a:rPr lang="en-IE" sz="2600" dirty="0" smtClean="0"/>
              <a:t> </a:t>
            </a:r>
            <a:r>
              <a:rPr lang="en-IE" sz="2600" dirty="0" err="1" smtClean="0"/>
              <a:t>chomh</a:t>
            </a:r>
            <a:r>
              <a:rPr lang="en-IE" sz="2600" dirty="0" smtClean="0"/>
              <a:t> </a:t>
            </a:r>
            <a:r>
              <a:rPr lang="en-IE" sz="2600" dirty="0" err="1" smtClean="0"/>
              <a:t>saor</a:t>
            </a:r>
            <a:r>
              <a:rPr lang="en-IE" sz="2600" dirty="0" smtClean="0"/>
              <a:t> leis </a:t>
            </a:r>
            <a:r>
              <a:rPr lang="en-IE" sz="2600" dirty="0" err="1" smtClean="0"/>
              <a:t>na</a:t>
            </a:r>
            <a:r>
              <a:rPr lang="en-IE" sz="2600" dirty="0" smtClean="0"/>
              <a:t> </a:t>
            </a:r>
            <a:r>
              <a:rPr lang="en-IE" sz="2600" dirty="0" err="1" smtClean="0"/>
              <a:t>héin</a:t>
            </a:r>
            <a:r>
              <a:rPr lang="en-IE" sz="2600" dirty="0" smtClean="0"/>
              <a:t> </a:t>
            </a:r>
            <a:r>
              <a:rPr lang="en-IE" sz="2600" dirty="0" err="1" smtClean="0"/>
              <a:t>agus</a:t>
            </a:r>
            <a:r>
              <a:rPr lang="en-IE" sz="2600" dirty="0" smtClean="0"/>
              <a:t> </a:t>
            </a:r>
            <a:r>
              <a:rPr lang="en-IE" sz="2600" dirty="0" err="1" smtClean="0"/>
              <a:t>na</a:t>
            </a:r>
            <a:r>
              <a:rPr lang="en-IE" sz="2600" dirty="0" smtClean="0"/>
              <a:t> </a:t>
            </a:r>
            <a:r>
              <a:rPr lang="en-IE" sz="2600" dirty="0" err="1" smtClean="0"/>
              <a:t>hainmhithe</a:t>
            </a:r>
            <a:r>
              <a:rPr lang="en-IE" sz="2600" dirty="0" smtClean="0"/>
              <a:t> </a:t>
            </a:r>
            <a:r>
              <a:rPr lang="en-IE" sz="2600" dirty="0" err="1" smtClean="0"/>
              <a:t>i</a:t>
            </a:r>
            <a:r>
              <a:rPr lang="en-IE" sz="2600" dirty="0" smtClean="0"/>
              <a:t> </a:t>
            </a:r>
            <a:r>
              <a:rPr lang="en-IE" sz="2600" dirty="0" err="1" smtClean="0"/>
              <a:t>measc</a:t>
            </a:r>
            <a:r>
              <a:rPr lang="en-IE" sz="2600" dirty="0" smtClean="0"/>
              <a:t> an </a:t>
            </a:r>
            <a:r>
              <a:rPr lang="en-IE" sz="2600" dirty="0" err="1" smtClean="0"/>
              <a:t>nádúir</a:t>
            </a:r>
            <a:r>
              <a:rPr lang="en-IE" sz="2600" dirty="0" smtClean="0"/>
              <a:t>.</a:t>
            </a:r>
          </a:p>
          <a:p>
            <a:pPr lvl="1"/>
            <a:r>
              <a:rPr lang="en-IE" sz="2600" dirty="0" err="1" smtClean="0"/>
              <a:t>Baineann</a:t>
            </a:r>
            <a:r>
              <a:rPr lang="en-IE" sz="2600" dirty="0" smtClean="0"/>
              <a:t> </a:t>
            </a:r>
            <a:r>
              <a:rPr lang="en-IE" sz="2600" dirty="0" err="1" smtClean="0"/>
              <a:t>sí</a:t>
            </a:r>
            <a:r>
              <a:rPr lang="en-IE" sz="2600" dirty="0" smtClean="0"/>
              <a:t> </a:t>
            </a:r>
            <a:r>
              <a:rPr lang="en-IE" sz="2600" dirty="0" err="1" smtClean="0"/>
              <a:t>taitneamh</a:t>
            </a:r>
            <a:r>
              <a:rPr lang="en-IE" sz="2600" dirty="0" smtClean="0"/>
              <a:t> as </a:t>
            </a:r>
            <a:r>
              <a:rPr lang="en-IE" sz="2600" dirty="0" err="1" smtClean="0"/>
              <a:t>na</a:t>
            </a:r>
            <a:r>
              <a:rPr lang="en-IE" sz="2600" dirty="0" smtClean="0"/>
              <a:t> </a:t>
            </a:r>
            <a:r>
              <a:rPr lang="en-IE" sz="2600" dirty="0" err="1" smtClean="0"/>
              <a:t>gnéithe</a:t>
            </a:r>
            <a:r>
              <a:rPr lang="en-IE" sz="2600" dirty="0" smtClean="0"/>
              <a:t> </a:t>
            </a:r>
            <a:r>
              <a:rPr lang="en-IE" sz="2600" dirty="0" err="1" smtClean="0"/>
              <a:t>áille</a:t>
            </a:r>
            <a:r>
              <a:rPr lang="en-IE" sz="2600" dirty="0" smtClean="0"/>
              <a:t> den </a:t>
            </a:r>
            <a:r>
              <a:rPr lang="en-IE" sz="2600" dirty="0" err="1" smtClean="0"/>
              <a:t>nádúr</a:t>
            </a:r>
            <a:r>
              <a:rPr lang="en-IE" sz="2600" dirty="0" smtClean="0"/>
              <a:t> </a:t>
            </a:r>
            <a:r>
              <a:rPr lang="en-IE" sz="2600" dirty="0" err="1" smtClean="0"/>
              <a:t>mórthimpeall</a:t>
            </a:r>
            <a:r>
              <a:rPr lang="en-IE" sz="2600" dirty="0" smtClean="0"/>
              <a:t> </a:t>
            </a:r>
            <a:r>
              <a:rPr lang="en-IE" sz="2600" dirty="0" err="1" smtClean="0"/>
              <a:t>uirthi</a:t>
            </a:r>
            <a:r>
              <a:rPr lang="en-IE" sz="2600" dirty="0" smtClean="0"/>
              <a:t>.</a:t>
            </a:r>
          </a:p>
          <a:p>
            <a:pPr lvl="1"/>
            <a:r>
              <a:rPr lang="en-IE" sz="2600" dirty="0" err="1" smtClean="0"/>
              <a:t>Baineann</a:t>
            </a:r>
            <a:r>
              <a:rPr lang="en-IE" sz="2600" dirty="0" smtClean="0"/>
              <a:t> an file </a:t>
            </a:r>
            <a:r>
              <a:rPr lang="en-IE" sz="2600" dirty="0" err="1" smtClean="0"/>
              <a:t>úsáid</a:t>
            </a:r>
            <a:r>
              <a:rPr lang="en-IE" sz="2600" dirty="0" smtClean="0"/>
              <a:t> as </a:t>
            </a:r>
            <a:r>
              <a:rPr lang="en-IE" sz="2600" dirty="0" err="1" smtClean="0"/>
              <a:t>foclóir</a:t>
            </a:r>
            <a:r>
              <a:rPr lang="en-IE" sz="2600" dirty="0" smtClean="0"/>
              <a:t> </a:t>
            </a:r>
            <a:r>
              <a:rPr lang="en-IE" sz="2600" dirty="0" err="1" smtClean="0"/>
              <a:t>atá</a:t>
            </a:r>
            <a:r>
              <a:rPr lang="en-IE" sz="2600" dirty="0" smtClean="0"/>
              <a:t> </a:t>
            </a:r>
            <a:r>
              <a:rPr lang="en-IE" sz="2600" dirty="0" err="1" smtClean="0"/>
              <a:t>oiriúnach</a:t>
            </a:r>
            <a:r>
              <a:rPr lang="en-IE" sz="2600" dirty="0" smtClean="0"/>
              <a:t> do </a:t>
            </a:r>
            <a:r>
              <a:rPr lang="en-IE" sz="2600" dirty="0" err="1" smtClean="0"/>
              <a:t>pháiste</a:t>
            </a:r>
            <a:r>
              <a:rPr lang="en-IE" sz="2600" dirty="0" smtClean="0"/>
              <a:t> m.sh. mil, </a:t>
            </a:r>
            <a:r>
              <a:rPr lang="en-IE" sz="2600" dirty="0" err="1" smtClean="0"/>
              <a:t>sú</a:t>
            </a:r>
            <a:r>
              <a:rPr lang="en-IE" sz="2600" dirty="0" smtClean="0"/>
              <a:t> </a:t>
            </a:r>
            <a:r>
              <a:rPr lang="en-IE" sz="2600" dirty="0" err="1" smtClean="0"/>
              <a:t>talún</a:t>
            </a:r>
            <a:r>
              <a:rPr lang="en-IE" sz="2600" dirty="0" smtClean="0"/>
              <a:t>, </a:t>
            </a:r>
            <a:r>
              <a:rPr lang="en-IE" sz="2600" dirty="0" err="1" smtClean="0"/>
              <a:t>coiníní</a:t>
            </a:r>
            <a:r>
              <a:rPr lang="en-IE" sz="2600" dirty="0" smtClean="0"/>
              <a:t>.</a:t>
            </a:r>
            <a:endParaRPr lang="en-IE" sz="2600" dirty="0"/>
          </a:p>
          <a:p>
            <a:r>
              <a:rPr lang="en-IE" sz="2800" dirty="0" err="1" smtClean="0"/>
              <a:t>Nádúr</a:t>
            </a:r>
            <a:r>
              <a:rPr lang="en-IE" sz="2800" dirty="0" smtClean="0"/>
              <a:t>:</a:t>
            </a:r>
          </a:p>
          <a:p>
            <a:pPr lvl="1"/>
            <a:r>
              <a:rPr lang="en-IE" sz="2600" dirty="0" err="1" smtClean="0"/>
              <a:t>Déanann</a:t>
            </a:r>
            <a:r>
              <a:rPr lang="en-IE" sz="2600" dirty="0" smtClean="0"/>
              <a:t> an file </a:t>
            </a:r>
            <a:r>
              <a:rPr lang="en-IE" sz="2600" dirty="0" err="1" smtClean="0"/>
              <a:t>tagairt</a:t>
            </a:r>
            <a:r>
              <a:rPr lang="en-IE" sz="2600" dirty="0" smtClean="0"/>
              <a:t> </a:t>
            </a:r>
            <a:r>
              <a:rPr lang="en-IE" sz="2600" dirty="0" err="1" smtClean="0"/>
              <a:t>ar</a:t>
            </a:r>
            <a:r>
              <a:rPr lang="en-IE" sz="2600" dirty="0" smtClean="0"/>
              <a:t> an </a:t>
            </a:r>
            <a:r>
              <a:rPr lang="en-IE" sz="2600" dirty="0" err="1" smtClean="0"/>
              <a:t>nádúr</a:t>
            </a:r>
            <a:r>
              <a:rPr lang="en-IE" sz="2600" dirty="0" smtClean="0"/>
              <a:t> </a:t>
            </a:r>
            <a:r>
              <a:rPr lang="en-IE" sz="2600" dirty="0" err="1" smtClean="0"/>
              <a:t>i</a:t>
            </a:r>
            <a:r>
              <a:rPr lang="en-IE" sz="2600" dirty="0" smtClean="0"/>
              <a:t> </a:t>
            </a:r>
            <a:r>
              <a:rPr lang="en-IE" sz="2600" dirty="0" err="1" smtClean="0"/>
              <a:t>rith</a:t>
            </a:r>
            <a:r>
              <a:rPr lang="en-IE" sz="2600" dirty="0" smtClean="0"/>
              <a:t> an </a:t>
            </a:r>
            <a:r>
              <a:rPr lang="en-IE" sz="2600" dirty="0" err="1" smtClean="0"/>
              <a:t>dáin</a:t>
            </a:r>
            <a:r>
              <a:rPr lang="en-IE" sz="2600" dirty="0" smtClean="0"/>
              <a:t>.</a:t>
            </a:r>
          </a:p>
          <a:p>
            <a:pPr lvl="1"/>
            <a:r>
              <a:rPr lang="en-IE" sz="2600" dirty="0" err="1" smtClean="0"/>
              <a:t>Déanann</a:t>
            </a:r>
            <a:r>
              <a:rPr lang="en-IE" sz="2600" dirty="0" smtClean="0"/>
              <a:t> an file </a:t>
            </a:r>
            <a:r>
              <a:rPr lang="en-IE" sz="2600" dirty="0" err="1" smtClean="0"/>
              <a:t>comparáid</a:t>
            </a:r>
            <a:r>
              <a:rPr lang="en-IE" sz="2600" dirty="0" smtClean="0"/>
              <a:t> </a:t>
            </a:r>
            <a:r>
              <a:rPr lang="en-IE" sz="2600" dirty="0" err="1" smtClean="0"/>
              <a:t>idir</a:t>
            </a:r>
            <a:r>
              <a:rPr lang="en-IE" sz="2600" dirty="0" smtClean="0"/>
              <a:t> a </a:t>
            </a:r>
            <a:r>
              <a:rPr lang="en-IE" sz="2600" dirty="0" err="1" smtClean="0"/>
              <a:t>iníon</a:t>
            </a:r>
            <a:r>
              <a:rPr lang="en-IE" sz="2600" dirty="0" smtClean="0"/>
              <a:t> </a:t>
            </a:r>
            <a:r>
              <a:rPr lang="en-IE" sz="2600" dirty="0" err="1" smtClean="0"/>
              <a:t>agus</a:t>
            </a:r>
            <a:r>
              <a:rPr lang="en-IE" sz="2600" dirty="0" smtClean="0"/>
              <a:t> an </a:t>
            </a:r>
            <a:r>
              <a:rPr lang="en-IE" sz="2600" dirty="0" err="1" smtClean="0"/>
              <a:t>nádúr</a:t>
            </a:r>
            <a:r>
              <a:rPr lang="en-IE" sz="2600" dirty="0" smtClean="0"/>
              <a:t>.</a:t>
            </a:r>
          </a:p>
          <a:p>
            <a:pPr lvl="1"/>
            <a:r>
              <a:rPr lang="en-IE" sz="2600" dirty="0" err="1" smtClean="0"/>
              <a:t>Línte</a:t>
            </a:r>
            <a:r>
              <a:rPr lang="en-IE" sz="2600" dirty="0" smtClean="0"/>
              <a:t>?</a:t>
            </a:r>
            <a:endParaRPr lang="en-IE" sz="26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631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err="1" smtClean="0"/>
              <a:t>Mothúcháin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00808"/>
            <a:ext cx="7125112" cy="4051437"/>
          </a:xfrm>
        </p:spPr>
        <p:txBody>
          <a:bodyPr>
            <a:normAutofit/>
          </a:bodyPr>
          <a:lstStyle/>
          <a:p>
            <a:r>
              <a:rPr lang="en-IE" sz="2800" dirty="0" err="1" smtClean="0"/>
              <a:t>Grá</a:t>
            </a:r>
            <a:endParaRPr lang="en-IE" sz="2800" dirty="0" smtClean="0"/>
          </a:p>
          <a:p>
            <a:pPr marL="742950" lvl="2" indent="-342900"/>
            <a:r>
              <a:rPr lang="en-IE" sz="2800" dirty="0"/>
              <a:t>Bain </a:t>
            </a:r>
            <a:r>
              <a:rPr lang="en-IE" sz="2800" dirty="0" err="1"/>
              <a:t>úsáid</a:t>
            </a:r>
            <a:r>
              <a:rPr lang="en-IE" sz="2800" dirty="0"/>
              <a:t> as </a:t>
            </a:r>
            <a:r>
              <a:rPr lang="en-IE" sz="2800" dirty="0" err="1"/>
              <a:t>na</a:t>
            </a:r>
            <a:r>
              <a:rPr lang="en-IE" sz="2800" dirty="0"/>
              <a:t> </a:t>
            </a:r>
            <a:r>
              <a:rPr lang="en-IE" sz="2800" dirty="0" err="1"/>
              <a:t>nótaí</a:t>
            </a:r>
            <a:r>
              <a:rPr lang="en-IE" sz="2800" dirty="0"/>
              <a:t> don </a:t>
            </a:r>
            <a:r>
              <a:rPr lang="en-IE" sz="2800" dirty="0" err="1"/>
              <a:t>téama</a:t>
            </a:r>
            <a:r>
              <a:rPr lang="en-IE" sz="2800" dirty="0"/>
              <a:t> – </a:t>
            </a:r>
            <a:r>
              <a:rPr lang="en-IE" sz="2800" dirty="0" err="1"/>
              <a:t>grá</a:t>
            </a:r>
            <a:r>
              <a:rPr lang="en-IE" sz="2800" dirty="0"/>
              <a:t>.</a:t>
            </a:r>
          </a:p>
          <a:p>
            <a:endParaRPr lang="en-IE" sz="2800" dirty="0" smtClean="0"/>
          </a:p>
          <a:p>
            <a:r>
              <a:rPr lang="en-IE" sz="2800" dirty="0" err="1" smtClean="0"/>
              <a:t>Sonas</a:t>
            </a:r>
            <a:endParaRPr lang="en-IE" sz="2800" dirty="0" smtClean="0"/>
          </a:p>
          <a:p>
            <a:pPr lvl="1"/>
            <a:r>
              <a:rPr lang="en-IE" sz="2800" dirty="0" smtClean="0"/>
              <a:t>Bain </a:t>
            </a:r>
            <a:r>
              <a:rPr lang="en-IE" sz="2800" dirty="0" err="1" smtClean="0"/>
              <a:t>úsáid</a:t>
            </a:r>
            <a:r>
              <a:rPr lang="en-IE" sz="2800" dirty="0" smtClean="0"/>
              <a:t> as </a:t>
            </a:r>
            <a:r>
              <a:rPr lang="en-IE" sz="2800" dirty="0" err="1" smtClean="0"/>
              <a:t>na</a:t>
            </a:r>
            <a:r>
              <a:rPr lang="en-IE" sz="2800" dirty="0" smtClean="0"/>
              <a:t> </a:t>
            </a:r>
            <a:r>
              <a:rPr lang="en-IE" sz="2800" dirty="0" err="1" smtClean="0"/>
              <a:t>nótaí</a:t>
            </a:r>
            <a:r>
              <a:rPr lang="en-IE" sz="2800" dirty="0" smtClean="0"/>
              <a:t> don </a:t>
            </a:r>
            <a:r>
              <a:rPr lang="en-IE" sz="2800" dirty="0" err="1" smtClean="0"/>
              <a:t>téama</a:t>
            </a:r>
            <a:r>
              <a:rPr lang="en-IE" sz="2800" dirty="0" smtClean="0"/>
              <a:t> - </a:t>
            </a:r>
            <a:r>
              <a:rPr lang="en-IE" sz="2800" dirty="0" err="1" smtClean="0"/>
              <a:t>óige</a:t>
            </a:r>
            <a:endParaRPr lang="en-IE" sz="28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96752"/>
            <a:ext cx="1224136" cy="1090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8" r="28311"/>
          <a:stretch/>
        </p:blipFill>
        <p:spPr bwMode="auto">
          <a:xfrm>
            <a:off x="251520" y="4797152"/>
            <a:ext cx="112122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48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TM02455596[[fn=Spring]]</Template>
  <TotalTime>171</TotalTime>
  <Words>614</Words>
  <Application>Microsoft Office PowerPoint</Application>
  <PresentationFormat>On-screen Show (4:3)</PresentationFormat>
  <Paragraphs>73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Spring</vt:lpstr>
      <vt:lpstr>Dán do Lara, 10</vt:lpstr>
      <vt:lpstr> Íomhánna</vt:lpstr>
      <vt:lpstr>PowerPoint Presentation</vt:lpstr>
      <vt:lpstr>PowerPoint Presentation</vt:lpstr>
      <vt:lpstr>Téamaí</vt:lpstr>
      <vt:lpstr>Grá</vt:lpstr>
      <vt:lpstr>Téamaí eile:</vt:lpstr>
      <vt:lpstr>PowerPoint Presentation</vt:lpstr>
      <vt:lpstr>Mothúcháin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Dán do Lara, 10</dc:title>
  <dc:creator>FCJ46</dc:creator>
  <cp:lastModifiedBy>FCJ46</cp:lastModifiedBy>
  <cp:revision>15</cp:revision>
  <cp:lastPrinted>2019-09-11T08:26:37Z</cp:lastPrinted>
  <dcterms:created xsi:type="dcterms:W3CDTF">2019-09-09T16:56:30Z</dcterms:created>
  <dcterms:modified xsi:type="dcterms:W3CDTF">2019-09-13T11:29:23Z</dcterms:modified>
</cp:coreProperties>
</file>