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89" r:id="rId4"/>
    <p:sldId id="259" r:id="rId5"/>
    <p:sldId id="291" r:id="rId6"/>
    <p:sldId id="292" r:id="rId7"/>
    <p:sldId id="264" r:id="rId8"/>
    <p:sldId id="262" r:id="rId9"/>
    <p:sldId id="265" r:id="rId10"/>
    <p:sldId id="263" r:id="rId11"/>
    <p:sldId id="260" r:id="rId12"/>
    <p:sldId id="268" r:id="rId13"/>
    <p:sldId id="266" r:id="rId14"/>
    <p:sldId id="26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a foran" userId="c1b73c0dcbcb8637" providerId="LiveId" clId="{BAA8F2AB-488B-40A1-9439-ADA961FA68EF}"/>
    <pc:docChg chg="undo custSel addSld delSld modSld sldOrd">
      <pc:chgData name="erika foran" userId="c1b73c0dcbcb8637" providerId="LiveId" clId="{BAA8F2AB-488B-40A1-9439-ADA961FA68EF}" dt="2022-12-01T20:06:39.643" v="2610" actId="113"/>
      <pc:docMkLst>
        <pc:docMk/>
      </pc:docMkLst>
      <pc:sldChg chg="modSp mod">
        <pc:chgData name="erika foran" userId="c1b73c0dcbcb8637" providerId="LiveId" clId="{BAA8F2AB-488B-40A1-9439-ADA961FA68EF}" dt="2022-12-01T11:37:39.003" v="2324" actId="20577"/>
        <pc:sldMkLst>
          <pc:docMk/>
          <pc:sldMk cId="3067216056" sldId="256"/>
        </pc:sldMkLst>
        <pc:spChg chg="mod">
          <ac:chgData name="erika foran" userId="c1b73c0dcbcb8637" providerId="LiveId" clId="{BAA8F2AB-488B-40A1-9439-ADA961FA68EF}" dt="2022-12-01T11:37:39.003" v="2324" actId="20577"/>
          <ac:spMkLst>
            <pc:docMk/>
            <pc:sldMk cId="3067216056" sldId="256"/>
            <ac:spMk id="3" creationId="{7AB15676-7F27-680B-9253-0171D5C50CF4}"/>
          </ac:spMkLst>
        </pc:spChg>
        <pc:picChg chg="mod">
          <ac:chgData name="erika foran" userId="c1b73c0dcbcb8637" providerId="LiveId" clId="{BAA8F2AB-488B-40A1-9439-ADA961FA68EF}" dt="2022-12-01T11:37:33.681" v="2321" actId="167"/>
          <ac:picMkLst>
            <pc:docMk/>
            <pc:sldMk cId="3067216056" sldId="256"/>
            <ac:picMk id="1026" creationId="{CFFED4C8-07A0-EF6F-293B-9F701D852F79}"/>
          </ac:picMkLst>
        </pc:picChg>
      </pc:sldChg>
      <pc:sldChg chg="addSp delSp modSp new mod modAnim modNotesTx">
        <pc:chgData name="erika foran" userId="c1b73c0dcbcb8637" providerId="LiveId" clId="{BAA8F2AB-488B-40A1-9439-ADA961FA68EF}" dt="2022-12-01T11:37:57.652" v="2326"/>
        <pc:sldMkLst>
          <pc:docMk/>
          <pc:sldMk cId="1334280925" sldId="257"/>
        </pc:sldMkLst>
        <pc:spChg chg="mod">
          <ac:chgData name="erika foran" userId="c1b73c0dcbcb8637" providerId="LiveId" clId="{BAA8F2AB-488B-40A1-9439-ADA961FA68EF}" dt="2022-12-01T11:35:34.644" v="2309" actId="1076"/>
          <ac:spMkLst>
            <pc:docMk/>
            <pc:sldMk cId="1334280925" sldId="257"/>
            <ac:spMk id="2" creationId="{BB6C686D-62DF-8B4D-2638-C992661B221E}"/>
          </ac:spMkLst>
        </pc:spChg>
        <pc:spChg chg="del">
          <ac:chgData name="erika foran" userId="c1b73c0dcbcb8637" providerId="LiveId" clId="{BAA8F2AB-488B-40A1-9439-ADA961FA68EF}" dt="2022-11-27T18:30:00.507" v="18"/>
          <ac:spMkLst>
            <pc:docMk/>
            <pc:sldMk cId="1334280925" sldId="257"/>
            <ac:spMk id="3" creationId="{A19590AA-E8C4-F21F-E0D4-28FFA9E5FD98}"/>
          </ac:spMkLst>
        </pc:spChg>
        <pc:spChg chg="add mod">
          <ac:chgData name="erika foran" userId="c1b73c0dcbcb8637" providerId="LiveId" clId="{BAA8F2AB-488B-40A1-9439-ADA961FA68EF}" dt="2022-12-01T11:37:46.597" v="2325" actId="113"/>
          <ac:spMkLst>
            <pc:docMk/>
            <pc:sldMk cId="1334280925" sldId="257"/>
            <ac:spMk id="4" creationId="{ED591ACC-15C0-3C4D-0893-2C2D1B493116}"/>
          </ac:spMkLst>
        </pc:spChg>
        <pc:picChg chg="add del mod">
          <ac:chgData name="erika foran" userId="c1b73c0dcbcb8637" providerId="LiveId" clId="{BAA8F2AB-488B-40A1-9439-ADA961FA68EF}" dt="2022-12-01T11:34:06.913" v="2256" actId="478"/>
          <ac:picMkLst>
            <pc:docMk/>
            <pc:sldMk cId="1334280925" sldId="257"/>
            <ac:picMk id="6" creationId="{A5645938-E249-373E-22F5-806C899BE91B}"/>
          </ac:picMkLst>
        </pc:picChg>
        <pc:picChg chg="add mod">
          <ac:chgData name="erika foran" userId="c1b73c0dcbcb8637" providerId="LiveId" clId="{BAA8F2AB-488B-40A1-9439-ADA961FA68EF}" dt="2022-12-01T11:36:51.551" v="2318" actId="732"/>
          <ac:picMkLst>
            <pc:docMk/>
            <pc:sldMk cId="1334280925" sldId="257"/>
            <ac:picMk id="2050" creationId="{6FFCE376-7705-4071-20F0-BEE44C30F169}"/>
          </ac:picMkLst>
        </pc:picChg>
        <pc:picChg chg="add del mod">
          <ac:chgData name="erika foran" userId="c1b73c0dcbcb8637" providerId="LiveId" clId="{BAA8F2AB-488B-40A1-9439-ADA961FA68EF}" dt="2022-11-27T18:30:03.686" v="19" actId="478"/>
          <ac:picMkLst>
            <pc:docMk/>
            <pc:sldMk cId="1334280925" sldId="257"/>
            <ac:picMk id="2050" creationId="{BDF94863-4C21-81F7-85A9-E947046B4C55}"/>
          </ac:picMkLst>
        </pc:picChg>
      </pc:sldChg>
      <pc:sldChg chg="addSp delSp modSp new del mod">
        <pc:chgData name="erika foran" userId="c1b73c0dcbcb8637" providerId="LiveId" clId="{BAA8F2AB-488B-40A1-9439-ADA961FA68EF}" dt="2022-12-01T11:34:04.435" v="2255" actId="47"/>
        <pc:sldMkLst>
          <pc:docMk/>
          <pc:sldMk cId="1337519008" sldId="258"/>
        </pc:sldMkLst>
        <pc:spChg chg="del mod">
          <ac:chgData name="erika foran" userId="c1b73c0dcbcb8637" providerId="LiveId" clId="{BAA8F2AB-488B-40A1-9439-ADA961FA68EF}" dt="2022-11-27T18:40:34.049" v="474" actId="478"/>
          <ac:spMkLst>
            <pc:docMk/>
            <pc:sldMk cId="1337519008" sldId="258"/>
            <ac:spMk id="2" creationId="{DA4EE2F9-2BD6-5CCA-8399-C94B3C732A33}"/>
          </ac:spMkLst>
        </pc:spChg>
        <pc:spChg chg="mod">
          <ac:chgData name="erika foran" userId="c1b73c0dcbcb8637" providerId="LiveId" clId="{BAA8F2AB-488B-40A1-9439-ADA961FA68EF}" dt="2022-12-01T11:19:45.417" v="1920"/>
          <ac:spMkLst>
            <pc:docMk/>
            <pc:sldMk cId="1337519008" sldId="258"/>
            <ac:spMk id="3" creationId="{BEFCC68D-02AB-2F50-0D89-D9748684FD41}"/>
          </ac:spMkLst>
        </pc:spChg>
        <pc:spChg chg="add mod">
          <ac:chgData name="erika foran" userId="c1b73c0dcbcb8637" providerId="LiveId" clId="{BAA8F2AB-488B-40A1-9439-ADA961FA68EF}" dt="2022-12-01T11:19:45.417" v="1920"/>
          <ac:spMkLst>
            <pc:docMk/>
            <pc:sldMk cId="1337519008" sldId="258"/>
            <ac:spMk id="5" creationId="{5A368DA2-FF95-5AE5-B729-64618205332E}"/>
          </ac:spMkLst>
        </pc:spChg>
        <pc:picChg chg="add">
          <ac:chgData name="erika foran" userId="c1b73c0dcbcb8637" providerId="LiveId" clId="{BAA8F2AB-488B-40A1-9439-ADA961FA68EF}" dt="2022-11-27T18:40:55.904" v="482" actId="22"/>
          <ac:picMkLst>
            <pc:docMk/>
            <pc:sldMk cId="1337519008" sldId="258"/>
            <ac:picMk id="7" creationId="{D964D9FA-BE78-0637-54E2-6AB851E4AA04}"/>
          </ac:picMkLst>
        </pc:picChg>
      </pc:sldChg>
      <pc:sldChg chg="addSp delSp modSp new mod modNotesTx">
        <pc:chgData name="erika foran" userId="c1b73c0dcbcb8637" providerId="LiveId" clId="{BAA8F2AB-488B-40A1-9439-ADA961FA68EF}" dt="2022-12-01T20:06:39.643" v="2610" actId="113"/>
        <pc:sldMkLst>
          <pc:docMk/>
          <pc:sldMk cId="1095448248" sldId="259"/>
        </pc:sldMkLst>
        <pc:spChg chg="mod">
          <ac:chgData name="erika foran" userId="c1b73c0dcbcb8637" providerId="LiveId" clId="{BAA8F2AB-488B-40A1-9439-ADA961FA68EF}" dt="2022-12-01T11:35:43.156" v="2311" actId="1076"/>
          <ac:spMkLst>
            <pc:docMk/>
            <pc:sldMk cId="1095448248" sldId="259"/>
            <ac:spMk id="2" creationId="{B044588D-3749-88BC-8968-F031E8931F14}"/>
          </ac:spMkLst>
        </pc:spChg>
        <pc:spChg chg="mod">
          <ac:chgData name="erika foran" userId="c1b73c0dcbcb8637" providerId="LiveId" clId="{BAA8F2AB-488B-40A1-9439-ADA961FA68EF}" dt="2022-12-01T20:06:39.643" v="2610" actId="113"/>
          <ac:spMkLst>
            <pc:docMk/>
            <pc:sldMk cId="1095448248" sldId="259"/>
            <ac:spMk id="3" creationId="{2F7DAC45-6ED2-CC35-4BD9-F0EF75EF1994}"/>
          </ac:spMkLst>
        </pc:spChg>
        <pc:picChg chg="add mod">
          <ac:chgData name="erika foran" userId="c1b73c0dcbcb8637" providerId="LiveId" clId="{BAA8F2AB-488B-40A1-9439-ADA961FA68EF}" dt="2022-12-01T11:36:56.354" v="2320"/>
          <ac:picMkLst>
            <pc:docMk/>
            <pc:sldMk cId="1095448248" sldId="259"/>
            <ac:picMk id="4" creationId="{56BBA36C-92C4-34F7-5726-8D85F091B2F1}"/>
          </ac:picMkLst>
        </pc:picChg>
        <pc:picChg chg="add del mod">
          <ac:chgData name="erika foran" userId="c1b73c0dcbcb8637" providerId="LiveId" clId="{BAA8F2AB-488B-40A1-9439-ADA961FA68EF}" dt="2022-12-01T11:34:01.335" v="2254" actId="478"/>
          <ac:picMkLst>
            <pc:docMk/>
            <pc:sldMk cId="1095448248" sldId="259"/>
            <ac:picMk id="5" creationId="{BD28B3D6-C436-CF94-04E6-9D9E0B4FDBC3}"/>
          </ac:picMkLst>
        </pc:picChg>
        <pc:picChg chg="add del mod">
          <ac:chgData name="erika foran" userId="c1b73c0dcbcb8637" providerId="LiveId" clId="{BAA8F2AB-488B-40A1-9439-ADA961FA68EF}" dt="2022-12-01T11:36:56.052" v="2319" actId="478"/>
          <ac:picMkLst>
            <pc:docMk/>
            <pc:sldMk cId="1095448248" sldId="259"/>
            <ac:picMk id="1026" creationId="{E18E4013-9688-666D-C642-F5DF5D0C3B23}"/>
          </ac:picMkLst>
        </pc:picChg>
      </pc:sldChg>
      <pc:sldChg chg="addSp delSp modSp new mod ord modAnim modNotesTx">
        <pc:chgData name="erika foran" userId="c1b73c0dcbcb8637" providerId="LiveId" clId="{BAA8F2AB-488B-40A1-9439-ADA961FA68EF}" dt="2022-12-01T11:39:13.641" v="2333" actId="20578"/>
        <pc:sldMkLst>
          <pc:docMk/>
          <pc:sldMk cId="3356376168" sldId="260"/>
        </pc:sldMkLst>
        <pc:spChg chg="mod">
          <ac:chgData name="erika foran" userId="c1b73c0dcbcb8637" providerId="LiveId" clId="{BAA8F2AB-488B-40A1-9439-ADA961FA68EF}" dt="2022-12-01T11:19:45.417" v="1920"/>
          <ac:spMkLst>
            <pc:docMk/>
            <pc:sldMk cId="3356376168" sldId="260"/>
            <ac:spMk id="2" creationId="{9044048E-91C0-6B44-B349-32D8A6E26261}"/>
          </ac:spMkLst>
        </pc:spChg>
        <pc:spChg chg="mod">
          <ac:chgData name="erika foran" userId="c1b73c0dcbcb8637" providerId="LiveId" clId="{BAA8F2AB-488B-40A1-9439-ADA961FA68EF}" dt="2022-11-27T18:48:22.223" v="566" actId="14100"/>
          <ac:spMkLst>
            <pc:docMk/>
            <pc:sldMk cId="3356376168" sldId="260"/>
            <ac:spMk id="3" creationId="{D6935E07-8C4E-B201-0FA8-4C4DD177D21C}"/>
          </ac:spMkLst>
        </pc:spChg>
        <pc:picChg chg="add mod">
          <ac:chgData name="erika foran" userId="c1b73c0dcbcb8637" providerId="LiveId" clId="{BAA8F2AB-488B-40A1-9439-ADA961FA68EF}" dt="2022-11-29T14:35:06.146" v="1121" actId="1076"/>
          <ac:picMkLst>
            <pc:docMk/>
            <pc:sldMk cId="3356376168" sldId="260"/>
            <ac:picMk id="5" creationId="{6D9E36FC-AD01-0EFD-8C13-2C49E3CDD1EE}"/>
          </ac:picMkLst>
        </pc:picChg>
        <pc:picChg chg="add mod">
          <ac:chgData name="erika foran" userId="c1b73c0dcbcb8637" providerId="LiveId" clId="{BAA8F2AB-488B-40A1-9439-ADA961FA68EF}" dt="2022-11-29T14:35:31.880" v="1126" actId="14100"/>
          <ac:picMkLst>
            <pc:docMk/>
            <pc:sldMk cId="3356376168" sldId="260"/>
            <ac:picMk id="7" creationId="{9243F3E8-68E1-C562-956F-129521D83521}"/>
          </ac:picMkLst>
        </pc:picChg>
        <pc:picChg chg="add del mod">
          <ac:chgData name="erika foran" userId="c1b73c0dcbcb8637" providerId="LiveId" clId="{BAA8F2AB-488B-40A1-9439-ADA961FA68EF}" dt="2022-11-27T18:49:30.499" v="577" actId="478"/>
          <ac:picMkLst>
            <pc:docMk/>
            <pc:sldMk cId="3356376168" sldId="260"/>
            <ac:picMk id="3074" creationId="{8D92DF30-BA54-3DEB-50AF-0627F68F0C5D}"/>
          </ac:picMkLst>
        </pc:picChg>
        <pc:picChg chg="add del mod">
          <ac:chgData name="erika foran" userId="c1b73c0dcbcb8637" providerId="LiveId" clId="{BAA8F2AB-488B-40A1-9439-ADA961FA68EF}" dt="2022-11-29T14:35:00.368" v="1118" actId="478"/>
          <ac:picMkLst>
            <pc:docMk/>
            <pc:sldMk cId="3356376168" sldId="260"/>
            <ac:picMk id="3076" creationId="{3ED0DC93-2C83-9D69-D564-10A68E9ECF2F}"/>
          </ac:picMkLst>
        </pc:picChg>
      </pc:sldChg>
      <pc:sldChg chg="addSp modSp new del mod">
        <pc:chgData name="erika foran" userId="c1b73c0dcbcb8637" providerId="LiveId" clId="{BAA8F2AB-488B-40A1-9439-ADA961FA68EF}" dt="2022-12-01T11:33:58.309" v="2253" actId="47"/>
        <pc:sldMkLst>
          <pc:docMk/>
          <pc:sldMk cId="4118196389" sldId="261"/>
        </pc:sldMkLst>
        <pc:spChg chg="mod">
          <ac:chgData name="erika foran" userId="c1b73c0dcbcb8637" providerId="LiveId" clId="{BAA8F2AB-488B-40A1-9439-ADA961FA68EF}" dt="2022-12-01T11:19:45.417" v="1920"/>
          <ac:spMkLst>
            <pc:docMk/>
            <pc:sldMk cId="4118196389" sldId="261"/>
            <ac:spMk id="2" creationId="{E07F9165-C24D-425A-FC27-5A990BC913BC}"/>
          </ac:spMkLst>
        </pc:spChg>
        <pc:spChg chg="mod">
          <ac:chgData name="erika foran" userId="c1b73c0dcbcb8637" providerId="LiveId" clId="{BAA8F2AB-488B-40A1-9439-ADA961FA68EF}" dt="2022-12-01T11:19:45.417" v="1920"/>
          <ac:spMkLst>
            <pc:docMk/>
            <pc:sldMk cId="4118196389" sldId="261"/>
            <ac:spMk id="3" creationId="{E2977229-BDCE-1DAF-1F79-562A03B0753A}"/>
          </ac:spMkLst>
        </pc:spChg>
        <pc:picChg chg="add">
          <ac:chgData name="erika foran" userId="c1b73c0dcbcb8637" providerId="LiveId" clId="{BAA8F2AB-488B-40A1-9439-ADA961FA68EF}" dt="2022-11-27T18:46:48.081" v="535" actId="22"/>
          <ac:picMkLst>
            <pc:docMk/>
            <pc:sldMk cId="4118196389" sldId="261"/>
            <ac:picMk id="5" creationId="{A3DE4EDA-B563-C05F-FF46-9592C657C3A6}"/>
          </ac:picMkLst>
        </pc:picChg>
      </pc:sldChg>
      <pc:sldChg chg="addSp delSp modSp new mod ord">
        <pc:chgData name="erika foran" userId="c1b73c0dcbcb8637" providerId="LiveId" clId="{BAA8F2AB-488B-40A1-9439-ADA961FA68EF}" dt="2022-12-01T11:45:24.602" v="2590" actId="20577"/>
        <pc:sldMkLst>
          <pc:docMk/>
          <pc:sldMk cId="709951229" sldId="262"/>
        </pc:sldMkLst>
        <pc:spChg chg="mod">
          <ac:chgData name="erika foran" userId="c1b73c0dcbcb8637" providerId="LiveId" clId="{BAA8F2AB-488B-40A1-9439-ADA961FA68EF}" dt="2022-12-01T11:19:45.417" v="1920"/>
          <ac:spMkLst>
            <pc:docMk/>
            <pc:sldMk cId="709951229" sldId="262"/>
            <ac:spMk id="2" creationId="{6C9A349B-09CC-4957-87E0-75FAF34E0C33}"/>
          </ac:spMkLst>
        </pc:spChg>
        <pc:spChg chg="mod">
          <ac:chgData name="erika foran" userId="c1b73c0dcbcb8637" providerId="LiveId" clId="{BAA8F2AB-488B-40A1-9439-ADA961FA68EF}" dt="2022-12-01T11:45:24.602" v="2590" actId="20577"/>
          <ac:spMkLst>
            <pc:docMk/>
            <pc:sldMk cId="709951229" sldId="262"/>
            <ac:spMk id="3" creationId="{2F512529-9E38-3AE3-76DD-3837112308F7}"/>
          </ac:spMkLst>
        </pc:spChg>
        <pc:picChg chg="add del mod">
          <ac:chgData name="erika foran" userId="c1b73c0dcbcb8637" providerId="LiveId" clId="{BAA8F2AB-488B-40A1-9439-ADA961FA68EF}" dt="2022-12-01T11:38:35.202" v="2329" actId="478"/>
          <ac:picMkLst>
            <pc:docMk/>
            <pc:sldMk cId="709951229" sldId="262"/>
            <ac:picMk id="4098" creationId="{62164E7F-904F-0324-B0E3-0405EE4B4204}"/>
          </ac:picMkLst>
        </pc:picChg>
      </pc:sldChg>
      <pc:sldChg chg="addSp delSp modSp new mod modNotesTx">
        <pc:chgData name="erika foran" userId="c1b73c0dcbcb8637" providerId="LiveId" clId="{BAA8F2AB-488B-40A1-9439-ADA961FA68EF}" dt="2022-11-29T14:31:22.045" v="1073" actId="1076"/>
        <pc:sldMkLst>
          <pc:docMk/>
          <pc:sldMk cId="452817832" sldId="263"/>
        </pc:sldMkLst>
        <pc:spChg chg="mod">
          <ac:chgData name="erika foran" userId="c1b73c0dcbcb8637" providerId="LiveId" clId="{BAA8F2AB-488B-40A1-9439-ADA961FA68EF}" dt="2022-11-27T18:55:30.264" v="707" actId="1076"/>
          <ac:spMkLst>
            <pc:docMk/>
            <pc:sldMk cId="452817832" sldId="263"/>
            <ac:spMk id="2" creationId="{CF63D419-39E9-1FDD-5E55-C4203F036EA9}"/>
          </ac:spMkLst>
        </pc:spChg>
        <pc:spChg chg="mod">
          <ac:chgData name="erika foran" userId="c1b73c0dcbcb8637" providerId="LiveId" clId="{BAA8F2AB-488B-40A1-9439-ADA961FA68EF}" dt="2022-11-29T14:31:19.245" v="1072" actId="1076"/>
          <ac:spMkLst>
            <pc:docMk/>
            <pc:sldMk cId="452817832" sldId="263"/>
            <ac:spMk id="3" creationId="{980A5B95-A48A-2EA9-AD9F-C65CE541CBE8}"/>
          </ac:spMkLst>
        </pc:spChg>
        <pc:spChg chg="add del">
          <ac:chgData name="erika foran" userId="c1b73c0dcbcb8637" providerId="LiveId" clId="{BAA8F2AB-488B-40A1-9439-ADA961FA68EF}" dt="2022-11-27T18:55:11.074" v="701" actId="478"/>
          <ac:spMkLst>
            <pc:docMk/>
            <pc:sldMk cId="452817832" sldId="263"/>
            <ac:spMk id="5" creationId="{E5E90C9B-35B3-24E9-877F-A370564E234A}"/>
          </ac:spMkLst>
        </pc:spChg>
        <pc:spChg chg="add mod">
          <ac:chgData name="erika foran" userId="c1b73c0dcbcb8637" providerId="LiveId" clId="{BAA8F2AB-488B-40A1-9439-ADA961FA68EF}" dt="2022-11-29T14:31:11.591" v="1071" actId="208"/>
          <ac:spMkLst>
            <pc:docMk/>
            <pc:sldMk cId="452817832" sldId="263"/>
            <ac:spMk id="7" creationId="{003EF8B4-02EB-DADC-5232-5C3B37C8C78D}"/>
          </ac:spMkLst>
        </pc:spChg>
        <pc:picChg chg="add mod">
          <ac:chgData name="erika foran" userId="c1b73c0dcbcb8637" providerId="LiveId" clId="{BAA8F2AB-488B-40A1-9439-ADA961FA68EF}" dt="2022-11-29T14:31:22.045" v="1073" actId="1076"/>
          <ac:picMkLst>
            <pc:docMk/>
            <pc:sldMk cId="452817832" sldId="263"/>
            <ac:picMk id="5" creationId="{EC8121C2-F0CF-2BBA-BE3F-1516C43DA7A1}"/>
          </ac:picMkLst>
        </pc:picChg>
        <pc:picChg chg="add del mod">
          <ac:chgData name="erika foran" userId="c1b73c0dcbcb8637" providerId="LiveId" clId="{BAA8F2AB-488B-40A1-9439-ADA961FA68EF}" dt="2022-11-29T14:29:44.005" v="1064" actId="478"/>
          <ac:picMkLst>
            <pc:docMk/>
            <pc:sldMk cId="452817832" sldId="263"/>
            <ac:picMk id="6" creationId="{266B2EDD-921E-22B4-F2B8-0EB04A257419}"/>
          </ac:picMkLst>
        </pc:picChg>
      </pc:sldChg>
      <pc:sldChg chg="addSp delSp modSp new mod ord">
        <pc:chgData name="erika foran" userId="c1b73c0dcbcb8637" providerId="LiveId" clId="{BAA8F2AB-488B-40A1-9439-ADA961FA68EF}" dt="2022-12-01T11:43:49.781" v="2495" actId="20577"/>
        <pc:sldMkLst>
          <pc:docMk/>
          <pc:sldMk cId="150211383" sldId="264"/>
        </pc:sldMkLst>
        <pc:spChg chg="mod">
          <ac:chgData name="erika foran" userId="c1b73c0dcbcb8637" providerId="LiveId" clId="{BAA8F2AB-488B-40A1-9439-ADA961FA68EF}" dt="2022-11-29T14:41:56.517" v="1313" actId="1076"/>
          <ac:spMkLst>
            <pc:docMk/>
            <pc:sldMk cId="150211383" sldId="264"/>
            <ac:spMk id="2" creationId="{234A138E-F192-A1C2-02BE-DEB49CAFF280}"/>
          </ac:spMkLst>
        </pc:spChg>
        <pc:spChg chg="mod">
          <ac:chgData name="erika foran" userId="c1b73c0dcbcb8637" providerId="LiveId" clId="{BAA8F2AB-488B-40A1-9439-ADA961FA68EF}" dt="2022-12-01T11:43:49.781" v="2495" actId="20577"/>
          <ac:spMkLst>
            <pc:docMk/>
            <pc:sldMk cId="150211383" sldId="264"/>
            <ac:spMk id="3" creationId="{624E3A67-C813-3E70-4E80-65F5AA3D848C}"/>
          </ac:spMkLst>
        </pc:spChg>
        <pc:spChg chg="add mod">
          <ac:chgData name="erika foran" userId="c1b73c0dcbcb8637" providerId="LiveId" clId="{BAA8F2AB-488B-40A1-9439-ADA961FA68EF}" dt="2022-11-29T14:42:07.829" v="1317" actId="14100"/>
          <ac:spMkLst>
            <pc:docMk/>
            <pc:sldMk cId="150211383" sldId="264"/>
            <ac:spMk id="4" creationId="{0D6C8FA4-689B-3905-78F3-1A207AADB62B}"/>
          </ac:spMkLst>
        </pc:spChg>
        <pc:picChg chg="add del mod">
          <ac:chgData name="erika foran" userId="c1b73c0dcbcb8637" providerId="LiveId" clId="{BAA8F2AB-488B-40A1-9439-ADA961FA68EF}" dt="2022-11-29T14:43:15.336" v="1378" actId="478"/>
          <ac:picMkLst>
            <pc:docMk/>
            <pc:sldMk cId="150211383" sldId="264"/>
            <ac:picMk id="6" creationId="{AE6AC33F-B04C-0EAF-254E-2B9692E058C3}"/>
          </ac:picMkLst>
        </pc:picChg>
        <pc:picChg chg="add mod">
          <ac:chgData name="erika foran" userId="c1b73c0dcbcb8637" providerId="LiveId" clId="{BAA8F2AB-488B-40A1-9439-ADA961FA68EF}" dt="2022-12-01T11:41:57.392" v="2350" actId="1076"/>
          <ac:picMkLst>
            <pc:docMk/>
            <pc:sldMk cId="150211383" sldId="264"/>
            <ac:picMk id="8" creationId="{A4CD5833-7E3A-2246-CE96-8E4701AA1F5D}"/>
          </ac:picMkLst>
        </pc:picChg>
      </pc:sldChg>
      <pc:sldChg chg="addSp modSp new mod">
        <pc:chgData name="erika foran" userId="c1b73c0dcbcb8637" providerId="LiveId" clId="{BAA8F2AB-488B-40A1-9439-ADA961FA68EF}" dt="2022-12-01T11:47:35.063" v="2606" actId="1076"/>
        <pc:sldMkLst>
          <pc:docMk/>
          <pc:sldMk cId="3700134845" sldId="265"/>
        </pc:sldMkLst>
        <pc:spChg chg="mod">
          <ac:chgData name="erika foran" userId="c1b73c0dcbcb8637" providerId="LiveId" clId="{BAA8F2AB-488B-40A1-9439-ADA961FA68EF}" dt="2022-12-01T11:19:45.417" v="1920"/>
          <ac:spMkLst>
            <pc:docMk/>
            <pc:sldMk cId="3700134845" sldId="265"/>
            <ac:spMk id="2" creationId="{245405D8-557A-162F-0A5A-73249A7487F5}"/>
          </ac:spMkLst>
        </pc:spChg>
        <pc:spChg chg="mod">
          <ac:chgData name="erika foran" userId="c1b73c0dcbcb8637" providerId="LiveId" clId="{BAA8F2AB-488B-40A1-9439-ADA961FA68EF}" dt="2022-12-01T11:46:29.928" v="2597" actId="113"/>
          <ac:spMkLst>
            <pc:docMk/>
            <pc:sldMk cId="3700134845" sldId="265"/>
            <ac:spMk id="3" creationId="{F7509BD6-5EE0-4B0B-1749-F38504661D7F}"/>
          </ac:spMkLst>
        </pc:spChg>
        <pc:picChg chg="add mod modCrop">
          <ac:chgData name="erika foran" userId="c1b73c0dcbcb8637" providerId="LiveId" clId="{BAA8F2AB-488B-40A1-9439-ADA961FA68EF}" dt="2022-12-01T11:47:05.077" v="2602" actId="1076"/>
          <ac:picMkLst>
            <pc:docMk/>
            <pc:sldMk cId="3700134845" sldId="265"/>
            <ac:picMk id="5" creationId="{2B5F12F9-EC75-5085-0E3B-697E711754E1}"/>
          </ac:picMkLst>
        </pc:picChg>
        <pc:picChg chg="add mod">
          <ac:chgData name="erika foran" userId="c1b73c0dcbcb8637" providerId="LiveId" clId="{BAA8F2AB-488B-40A1-9439-ADA961FA68EF}" dt="2022-12-01T11:47:35.063" v="2606" actId="1076"/>
          <ac:picMkLst>
            <pc:docMk/>
            <pc:sldMk cId="3700134845" sldId="265"/>
            <ac:picMk id="7" creationId="{55368984-EF88-0A6F-02B2-ABEF3CD858E7}"/>
          </ac:picMkLst>
        </pc:picChg>
      </pc:sldChg>
      <pc:sldChg chg="addSp modSp new mod ord">
        <pc:chgData name="erika foran" userId="c1b73c0dcbcb8637" providerId="LiveId" clId="{BAA8F2AB-488B-40A1-9439-ADA961FA68EF}" dt="2022-12-01T11:48:32.442" v="2607" actId="113"/>
        <pc:sldMkLst>
          <pc:docMk/>
          <pc:sldMk cId="4005597567" sldId="266"/>
        </pc:sldMkLst>
        <pc:spChg chg="mod">
          <ac:chgData name="erika foran" userId="c1b73c0dcbcb8637" providerId="LiveId" clId="{BAA8F2AB-488B-40A1-9439-ADA961FA68EF}" dt="2022-12-01T11:19:45.417" v="1920"/>
          <ac:spMkLst>
            <pc:docMk/>
            <pc:sldMk cId="4005597567" sldId="266"/>
            <ac:spMk id="2" creationId="{A8B1E926-F675-BE47-0FD8-EFE679C52AA9}"/>
          </ac:spMkLst>
        </pc:spChg>
        <pc:spChg chg="mod">
          <ac:chgData name="erika foran" userId="c1b73c0dcbcb8637" providerId="LiveId" clId="{BAA8F2AB-488B-40A1-9439-ADA961FA68EF}" dt="2022-12-01T11:48:32.442" v="2607" actId="113"/>
          <ac:spMkLst>
            <pc:docMk/>
            <pc:sldMk cId="4005597567" sldId="266"/>
            <ac:spMk id="3" creationId="{A7E9B42C-799B-4EA2-336B-F670E871D23D}"/>
          </ac:spMkLst>
        </pc:spChg>
        <pc:spChg chg="add mod ord">
          <ac:chgData name="erika foran" userId="c1b73c0dcbcb8637" providerId="LiveId" clId="{BAA8F2AB-488B-40A1-9439-ADA961FA68EF}" dt="2022-11-29T14:38:12.422" v="1237" actId="167"/>
          <ac:spMkLst>
            <pc:docMk/>
            <pc:sldMk cId="4005597567" sldId="266"/>
            <ac:spMk id="4" creationId="{9225C854-694D-BC5F-B196-668D8B003ECF}"/>
          </ac:spMkLst>
        </pc:spChg>
        <pc:picChg chg="add mod">
          <ac:chgData name="erika foran" userId="c1b73c0dcbcb8637" providerId="LiveId" clId="{BAA8F2AB-488B-40A1-9439-ADA961FA68EF}" dt="2022-11-29T14:37:52.650" v="1232" actId="167"/>
          <ac:picMkLst>
            <pc:docMk/>
            <pc:sldMk cId="4005597567" sldId="266"/>
            <ac:picMk id="1026" creationId="{5DCFC682-B426-34E8-8B0C-15659EE7CD87}"/>
          </ac:picMkLst>
        </pc:picChg>
      </pc:sldChg>
      <pc:sldChg chg="addSp delSp modSp new mod">
        <pc:chgData name="erika foran" userId="c1b73c0dcbcb8637" providerId="LiveId" clId="{BAA8F2AB-488B-40A1-9439-ADA961FA68EF}" dt="2022-11-29T14:49:43.746" v="1456" actId="1076"/>
        <pc:sldMkLst>
          <pc:docMk/>
          <pc:sldMk cId="1277459543" sldId="267"/>
        </pc:sldMkLst>
        <pc:spChg chg="del mod">
          <ac:chgData name="erika foran" userId="c1b73c0dcbcb8637" providerId="LiveId" clId="{BAA8F2AB-488B-40A1-9439-ADA961FA68EF}" dt="2022-11-29T14:48:39.985" v="1407" actId="478"/>
          <ac:spMkLst>
            <pc:docMk/>
            <pc:sldMk cId="1277459543" sldId="267"/>
            <ac:spMk id="2" creationId="{81617514-C05D-C1CC-D20C-584F803720CB}"/>
          </ac:spMkLst>
        </pc:spChg>
        <pc:spChg chg="mod">
          <ac:chgData name="erika foran" userId="c1b73c0dcbcb8637" providerId="LiveId" clId="{BAA8F2AB-488B-40A1-9439-ADA961FA68EF}" dt="2022-11-29T14:49:40.147" v="1454" actId="1076"/>
          <ac:spMkLst>
            <pc:docMk/>
            <pc:sldMk cId="1277459543" sldId="267"/>
            <ac:spMk id="3" creationId="{85504DAA-834C-042B-324D-A22B98DC39F9}"/>
          </ac:spMkLst>
        </pc:spChg>
        <pc:spChg chg="add del mod">
          <ac:chgData name="erika foran" userId="c1b73c0dcbcb8637" providerId="LiveId" clId="{BAA8F2AB-488B-40A1-9439-ADA961FA68EF}" dt="2022-11-29T14:48:42.004" v="1408" actId="478"/>
          <ac:spMkLst>
            <pc:docMk/>
            <pc:sldMk cId="1277459543" sldId="267"/>
            <ac:spMk id="7" creationId="{0B6C0120-462A-9716-5A7C-B767A6286B4F}"/>
          </ac:spMkLst>
        </pc:spChg>
        <pc:picChg chg="add mod">
          <ac:chgData name="erika foran" userId="c1b73c0dcbcb8637" providerId="LiveId" clId="{BAA8F2AB-488B-40A1-9439-ADA961FA68EF}" dt="2022-11-29T14:49:43.746" v="1456" actId="1076"/>
          <ac:picMkLst>
            <pc:docMk/>
            <pc:sldMk cId="1277459543" sldId="267"/>
            <ac:picMk id="5" creationId="{CBCA4F54-2FF1-C712-1A5C-A5F6D30C7F8A}"/>
          </ac:picMkLst>
        </pc:picChg>
      </pc:sldChg>
      <pc:sldChg chg="addSp delSp modSp new mod ord">
        <pc:chgData name="erika foran" userId="c1b73c0dcbcb8637" providerId="LiveId" clId="{BAA8F2AB-488B-40A1-9439-ADA961FA68EF}" dt="2022-12-01T12:21:56.826" v="2609"/>
        <pc:sldMkLst>
          <pc:docMk/>
          <pc:sldMk cId="2525615844" sldId="268"/>
        </pc:sldMkLst>
        <pc:spChg chg="mod">
          <ac:chgData name="erika foran" userId="c1b73c0dcbcb8637" providerId="LiveId" clId="{BAA8F2AB-488B-40A1-9439-ADA961FA68EF}" dt="2022-11-29T15:02:34.186" v="1769" actId="1076"/>
          <ac:spMkLst>
            <pc:docMk/>
            <pc:sldMk cId="2525615844" sldId="268"/>
            <ac:spMk id="2" creationId="{F245B283-C01B-DBDA-34F5-ECB4539FAA64}"/>
          </ac:spMkLst>
        </pc:spChg>
        <pc:spChg chg="mod">
          <ac:chgData name="erika foran" userId="c1b73c0dcbcb8637" providerId="LiveId" clId="{BAA8F2AB-488B-40A1-9439-ADA961FA68EF}" dt="2022-11-29T15:03:46.013" v="1877" actId="20577"/>
          <ac:spMkLst>
            <pc:docMk/>
            <pc:sldMk cId="2525615844" sldId="268"/>
            <ac:spMk id="3" creationId="{A0999A61-7F9F-23BD-80AD-2D83B4E085AF}"/>
          </ac:spMkLst>
        </pc:spChg>
        <pc:spChg chg="add del mod">
          <ac:chgData name="erika foran" userId="c1b73c0dcbcb8637" providerId="LiveId" clId="{BAA8F2AB-488B-40A1-9439-ADA961FA68EF}" dt="2022-11-29T14:51:02.148" v="1522" actId="478"/>
          <ac:spMkLst>
            <pc:docMk/>
            <pc:sldMk cId="2525615844" sldId="268"/>
            <ac:spMk id="4" creationId="{6FA77A9A-9905-A78B-F58F-2C09ACA0E685}"/>
          </ac:spMkLst>
        </pc:spChg>
        <pc:spChg chg="add mod">
          <ac:chgData name="erika foran" userId="c1b73c0dcbcb8637" providerId="LiveId" clId="{BAA8F2AB-488B-40A1-9439-ADA961FA68EF}" dt="2022-11-29T15:04:56.689" v="1894" actId="403"/>
          <ac:spMkLst>
            <pc:docMk/>
            <pc:sldMk cId="2525615844" sldId="268"/>
            <ac:spMk id="5" creationId="{342756A9-4A6B-C362-2316-970679780A71}"/>
          </ac:spMkLst>
        </pc:spChg>
        <pc:picChg chg="add del">
          <ac:chgData name="erika foran" userId="c1b73c0dcbcb8637" providerId="LiveId" clId="{BAA8F2AB-488B-40A1-9439-ADA961FA68EF}" dt="2022-11-29T15:04:38.186" v="1887"/>
          <ac:picMkLst>
            <pc:docMk/>
            <pc:sldMk cId="2525615844" sldId="268"/>
            <ac:picMk id="2050" creationId="{C0A33F4A-3C85-F7F0-18FF-59C80E638C56}"/>
          </ac:picMkLst>
        </pc:picChg>
        <pc:picChg chg="add mod">
          <ac:chgData name="erika foran" userId="c1b73c0dcbcb8637" providerId="LiveId" clId="{BAA8F2AB-488B-40A1-9439-ADA961FA68EF}" dt="2022-11-29T15:04:47.582" v="1891" actId="14100"/>
          <ac:picMkLst>
            <pc:docMk/>
            <pc:sldMk cId="2525615844" sldId="268"/>
            <ac:picMk id="2052" creationId="{A03227B7-CBC5-A6FC-C271-60C83ABC75F5}"/>
          </ac:picMkLst>
        </pc:picChg>
      </pc:sldChg>
      <pc:sldChg chg="new del">
        <pc:chgData name="erika foran" userId="c1b73c0dcbcb8637" providerId="LiveId" clId="{BAA8F2AB-488B-40A1-9439-ADA961FA68EF}" dt="2022-12-01T11:07:58.880" v="1897" actId="47"/>
        <pc:sldMkLst>
          <pc:docMk/>
          <pc:sldMk cId="2181815594" sldId="269"/>
        </pc:sldMkLst>
      </pc:sldChg>
      <pc:sldChg chg="add">
        <pc:chgData name="erika foran" userId="c1b73c0dcbcb8637" providerId="LiveId" clId="{BAA8F2AB-488B-40A1-9439-ADA961FA68EF}" dt="2022-12-01T11:07:56.786" v="1896"/>
        <pc:sldMkLst>
          <pc:docMk/>
          <pc:sldMk cId="0" sldId="288"/>
        </pc:sldMkLst>
      </pc:sldChg>
      <pc:sldChg chg="addSp delSp modSp new mod setBg">
        <pc:chgData name="erika foran" userId="c1b73c0dcbcb8637" providerId="LiveId" clId="{BAA8F2AB-488B-40A1-9439-ADA961FA68EF}" dt="2022-12-01T11:28:41.281" v="2140" actId="113"/>
        <pc:sldMkLst>
          <pc:docMk/>
          <pc:sldMk cId="4183487389" sldId="289"/>
        </pc:sldMkLst>
        <pc:spChg chg="mod">
          <ac:chgData name="erika foran" userId="c1b73c0dcbcb8637" providerId="LiveId" clId="{BAA8F2AB-488B-40A1-9439-ADA961FA68EF}" dt="2022-12-01T11:19:45.417" v="1920"/>
          <ac:spMkLst>
            <pc:docMk/>
            <pc:sldMk cId="4183487389" sldId="289"/>
            <ac:spMk id="2" creationId="{3025B3D9-EB56-6C3C-E9F6-DA4FC0BD69F0}"/>
          </ac:spMkLst>
        </pc:spChg>
        <pc:spChg chg="del mod">
          <ac:chgData name="erika foran" userId="c1b73c0dcbcb8637" providerId="LiveId" clId="{BAA8F2AB-488B-40A1-9439-ADA961FA68EF}" dt="2022-12-01T11:20:42.887" v="1924" actId="478"/>
          <ac:spMkLst>
            <pc:docMk/>
            <pc:sldMk cId="4183487389" sldId="289"/>
            <ac:spMk id="3" creationId="{EB8CB3B2-DCA8-8D13-BF7A-14388F9BE6F0}"/>
          </ac:spMkLst>
        </pc:spChg>
        <pc:spChg chg="add mod">
          <ac:chgData name="erika foran" userId="c1b73c0dcbcb8637" providerId="LiveId" clId="{BAA8F2AB-488B-40A1-9439-ADA961FA68EF}" dt="2022-12-01T11:28:22.403" v="2134" actId="208"/>
          <ac:spMkLst>
            <pc:docMk/>
            <pc:sldMk cId="4183487389" sldId="289"/>
            <ac:spMk id="4" creationId="{23F9F0E8-CADD-7083-6916-39E436767375}"/>
          </ac:spMkLst>
        </pc:spChg>
        <pc:spChg chg="add mod">
          <ac:chgData name="erika foran" userId="c1b73c0dcbcb8637" providerId="LiveId" clId="{BAA8F2AB-488B-40A1-9439-ADA961FA68EF}" dt="2022-12-01T11:28:29.565" v="2136" actId="208"/>
          <ac:spMkLst>
            <pc:docMk/>
            <pc:sldMk cId="4183487389" sldId="289"/>
            <ac:spMk id="5" creationId="{75709103-6F4C-3959-1A9F-E79280792F6A}"/>
          </ac:spMkLst>
        </pc:spChg>
        <pc:spChg chg="add mod">
          <ac:chgData name="erika foran" userId="c1b73c0dcbcb8637" providerId="LiveId" clId="{BAA8F2AB-488B-40A1-9439-ADA961FA68EF}" dt="2022-12-01T11:28:41.281" v="2140" actId="113"/>
          <ac:spMkLst>
            <pc:docMk/>
            <pc:sldMk cId="4183487389" sldId="289"/>
            <ac:spMk id="6" creationId="{0C3A0447-63B0-4297-02B4-B258702D2678}"/>
          </ac:spMkLst>
        </pc:spChg>
        <pc:spChg chg="add mod">
          <ac:chgData name="erika foran" userId="c1b73c0dcbcb8637" providerId="LiveId" clId="{BAA8F2AB-488B-40A1-9439-ADA961FA68EF}" dt="2022-12-01T11:28:37.482" v="2139" actId="113"/>
          <ac:spMkLst>
            <pc:docMk/>
            <pc:sldMk cId="4183487389" sldId="289"/>
            <ac:spMk id="7" creationId="{8454627E-04A1-5515-6D5A-3B6ECCD9FF55}"/>
          </ac:spMkLst>
        </pc:spChg>
      </pc:sldChg>
      <pc:sldChg chg="new del">
        <pc:chgData name="erika foran" userId="c1b73c0dcbcb8637" providerId="LiveId" clId="{BAA8F2AB-488B-40A1-9439-ADA961FA68EF}" dt="2022-12-01T11:28:00.839" v="2123" actId="47"/>
        <pc:sldMkLst>
          <pc:docMk/>
          <pc:sldMk cId="2018221157" sldId="290"/>
        </pc:sldMkLst>
      </pc:sldChg>
      <pc:sldChg chg="modSp add mod setBg">
        <pc:chgData name="erika foran" userId="c1b73c0dcbcb8637" providerId="LiveId" clId="{BAA8F2AB-488B-40A1-9439-ADA961FA68EF}" dt="2022-12-01T11:33:54.249" v="2252" actId="5793"/>
        <pc:sldMkLst>
          <pc:docMk/>
          <pc:sldMk cId="4253890292" sldId="291"/>
        </pc:sldMkLst>
        <pc:spChg chg="mod">
          <ac:chgData name="erika foran" userId="c1b73c0dcbcb8637" providerId="LiveId" clId="{BAA8F2AB-488B-40A1-9439-ADA961FA68EF}" dt="2022-12-01T11:28:04.903" v="2130" actId="5793"/>
          <ac:spMkLst>
            <pc:docMk/>
            <pc:sldMk cId="4253890292" sldId="291"/>
            <ac:spMk id="2" creationId="{3025B3D9-EB56-6C3C-E9F6-DA4FC0BD69F0}"/>
          </ac:spMkLst>
        </pc:spChg>
        <pc:spChg chg="mod">
          <ac:chgData name="erika foran" userId="c1b73c0dcbcb8637" providerId="LiveId" clId="{BAA8F2AB-488B-40A1-9439-ADA961FA68EF}" dt="2022-12-01T11:33:54.249" v="2252" actId="5793"/>
          <ac:spMkLst>
            <pc:docMk/>
            <pc:sldMk cId="4253890292" sldId="291"/>
            <ac:spMk id="4" creationId="{23F9F0E8-CADD-7083-6916-39E436767375}"/>
          </ac:spMkLst>
        </pc:spChg>
        <pc:spChg chg="mod">
          <ac:chgData name="erika foran" userId="c1b73c0dcbcb8637" providerId="LiveId" clId="{BAA8F2AB-488B-40A1-9439-ADA961FA68EF}" dt="2022-12-01T11:33:16.920" v="2226" actId="20577"/>
          <ac:spMkLst>
            <pc:docMk/>
            <pc:sldMk cId="4253890292" sldId="291"/>
            <ac:spMk id="5" creationId="{75709103-6F4C-3959-1A9F-E79280792F6A}"/>
          </ac:spMkLst>
        </pc:spChg>
        <pc:spChg chg="mod">
          <ac:chgData name="erika foran" userId="c1b73c0dcbcb8637" providerId="LiveId" clId="{BAA8F2AB-488B-40A1-9439-ADA961FA68EF}" dt="2022-12-01T11:28:51.913" v="2146" actId="20577"/>
          <ac:spMkLst>
            <pc:docMk/>
            <pc:sldMk cId="4253890292" sldId="291"/>
            <ac:spMk id="6" creationId="{0C3A0447-63B0-4297-02B4-B258702D2678}"/>
          </ac:spMkLst>
        </pc:spChg>
      </pc:sldChg>
      <pc:sldChg chg="addSp delSp modSp add mod delAnim">
        <pc:chgData name="erika foran" userId="c1b73c0dcbcb8637" providerId="LiveId" clId="{BAA8F2AB-488B-40A1-9439-ADA961FA68EF}" dt="2022-12-01T11:40:04.921" v="2342" actId="1076"/>
        <pc:sldMkLst>
          <pc:docMk/>
          <pc:sldMk cId="2367294265" sldId="292"/>
        </pc:sldMkLst>
        <pc:spChg chg="mod">
          <ac:chgData name="erika foran" userId="c1b73c0dcbcb8637" providerId="LiveId" clId="{BAA8F2AB-488B-40A1-9439-ADA961FA68EF}" dt="2022-12-01T11:40:04.921" v="2342" actId="1076"/>
          <ac:spMkLst>
            <pc:docMk/>
            <pc:sldMk cId="2367294265" sldId="292"/>
            <ac:spMk id="3" creationId="{D6935E07-8C4E-B201-0FA8-4C4DD177D21C}"/>
          </ac:spMkLst>
        </pc:spChg>
        <pc:picChg chg="del">
          <ac:chgData name="erika foran" userId="c1b73c0dcbcb8637" providerId="LiveId" clId="{BAA8F2AB-488B-40A1-9439-ADA961FA68EF}" dt="2022-12-01T11:39:19.641" v="2335" actId="478"/>
          <ac:picMkLst>
            <pc:docMk/>
            <pc:sldMk cId="2367294265" sldId="292"/>
            <ac:picMk id="5" creationId="{6D9E36FC-AD01-0EFD-8C13-2C49E3CDD1EE}"/>
          </ac:picMkLst>
        </pc:picChg>
        <pc:picChg chg="del">
          <ac:chgData name="erika foran" userId="c1b73c0dcbcb8637" providerId="LiveId" clId="{BAA8F2AB-488B-40A1-9439-ADA961FA68EF}" dt="2022-12-01T11:39:20.995" v="2336" actId="478"/>
          <ac:picMkLst>
            <pc:docMk/>
            <pc:sldMk cId="2367294265" sldId="292"/>
            <ac:picMk id="7" creationId="{9243F3E8-68E1-C562-956F-129521D83521}"/>
          </ac:picMkLst>
        </pc:picChg>
        <pc:picChg chg="add mod">
          <ac:chgData name="erika foran" userId="c1b73c0dcbcb8637" providerId="LiveId" clId="{BAA8F2AB-488B-40A1-9439-ADA961FA68EF}" dt="2022-12-01T11:39:56.509" v="2339" actId="1076"/>
          <ac:picMkLst>
            <pc:docMk/>
            <pc:sldMk cId="2367294265" sldId="292"/>
            <ac:picMk id="3074" creationId="{816637C3-F394-9634-B819-FA0CC36E0E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78E2-1836-49E9-837C-10A227E4872E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DD501-7380-4E89-BD2F-726692C37B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799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Strong acid (car battery) come into contact with skin, breaks down proteins and fats in tissue- acid burn. </a:t>
            </a:r>
          </a:p>
          <a:p>
            <a:r>
              <a:rPr lang="en-IE" dirty="0"/>
              <a:t>Acid burns are serious &amp; slow to heal. Corrosives must be </a:t>
            </a:r>
            <a:r>
              <a:rPr lang="en-IE" dirty="0" err="1"/>
              <a:t>handeled</a:t>
            </a:r>
            <a:r>
              <a:rPr lang="en-IE" dirty="0"/>
              <a:t> with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DD501-7380-4E89-BD2F-726692C37BC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135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altLang="en-US" sz="1200" b="1" dirty="0"/>
              <a:t>Many bases are as corrosive and as dangerous as acids</a:t>
            </a:r>
            <a:r>
              <a:rPr lang="en-IE" altLang="en-US" sz="1200" dirty="0"/>
              <a:t>. For example, caustic soda, which is used to clear drains, is a corrosive base and must be handled with care (and gloves!).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DD501-7380-4E89-BD2F-726692C37BCF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660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Water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DD501-7380-4E89-BD2F-726692C37BCF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8567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altLang="en-US" sz="1200" b="1" dirty="0"/>
              <a:t>Remember</a:t>
            </a:r>
            <a:r>
              <a:rPr lang="en-IE" altLang="en-US" sz="1200" dirty="0"/>
              <a:t>: </a:t>
            </a:r>
            <a:r>
              <a:rPr lang="en-IE" altLang="en-US" sz="1200" i="1" dirty="0"/>
              <a:t>b for base, b for blue litmus</a:t>
            </a:r>
            <a:r>
              <a:rPr lang="en-IE" altLang="en-US" sz="1200" dirty="0"/>
              <a:t>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DD501-7380-4E89-BD2F-726692C37BCF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614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Water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DD501-7380-4E89-BD2F-726692C37BCF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6990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DD501-7380-4E89-BD2F-726692C37BCF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153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4383B1F7-4079-F6B7-08B7-7620B6A90A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F6855956-A886-FE01-7CC2-EFA037D14D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2C25EFE7-A497-8EE4-628D-DCEFF10FD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lear Sans Light" pitchFamily="34" charset="0"/>
                <a:cs typeface="Arial" panose="020B0604020202020204" pitchFamily="34" charset="0"/>
              </a:defRPr>
            </a:lvl9pPr>
          </a:lstStyle>
          <a:p>
            <a:fld id="{8B445DD3-A0D8-44A2-ABD8-3FB45199FC12}" type="slidenum">
              <a:rPr lang="en-GB" altLang="en-US">
                <a:latin typeface="Calibri" panose="020F0502020204030204" pitchFamily="34" charset="0"/>
              </a:rPr>
              <a:pPr/>
              <a:t>15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ADC6-551A-E4BA-406A-53349961B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A7584-FA4E-CCDA-E3D5-D9C895EC2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812A7-A7CA-0247-3515-3C185BBE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50A8-9199-7D56-EC35-B9E20C21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0EB1-9DE1-AD14-14A4-F99515C7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80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53B4-F9F5-D8E7-A901-37EEA8C8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12048-B13A-4025-9520-9E1FB741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D1736-AF87-160B-A42B-53AF4428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C775-B70E-4540-FBD4-72683A04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970E-7F73-4D13-7DA9-F0A44A0A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266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FBEB2-AED9-E7DE-1142-4DABAE592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FC582-DE9E-E9E7-389C-583EAE9BC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2A33-4E8C-F14D-6506-8BD69973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8229-C672-814B-4E87-284DAFD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4EDF-89D8-1BD8-5BA0-FD94F85E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056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F99F-66C1-A49A-072D-99718689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3F192-6937-805F-AEFA-D676F487A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95750-8632-3A94-010C-8EE3A194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7DB6A-FD8D-E943-DCD1-6542E0C1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AC6B-3EFF-EF81-CCFC-AA943992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3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E5A3-94EB-402D-4436-DE9DC03F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26597-2FF2-D9CB-C0A6-FE369989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4363-14EF-04E8-D92A-B0DDA117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CD1E-8CBB-1BEC-9E1B-D364E3EC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CCF4-AFFF-7257-3926-A2F79061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20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2B0E-61F4-DD2A-48A0-26331838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3C851-F8BD-7BBF-5572-E8A8EF584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72B99-8832-506F-D2D0-4F551D93F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D212C-346A-3D9C-EB0B-0A860D3B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32AF-9E36-8FD2-BEFF-3481D56C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AB6E5-6506-7AEF-69EB-0449CFA0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574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674C-D08F-464E-7F74-92B0CAA1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A230-58CD-72FA-A607-3775902A9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01052-9E91-8595-B347-6120153AF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E49A0-36FF-AAAF-86F4-7266F33A2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20939-9D10-1ABD-31F3-7E2C5394D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BC6EA-C91D-D99B-6581-1257D7BB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E6768-28BF-1819-3558-578ECDF1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201F7-9A0D-2F5E-4D8D-E16D3408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8899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EE07-CFFF-43A2-A615-50F74ABF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120FA-8484-EDE6-E851-BC70B7C4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12CB4-C038-2E4D-A61A-31D54EF2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E43DD-6447-2197-C0CC-6C51F5E0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613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29927-A63C-C7C0-E9A9-6F82D0A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ABC2-E8E3-49F7-4C64-768BB60B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EE1FA-B518-01B1-39F8-BBE7B182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014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1A9D-51D5-EA01-2848-1B2B6D60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9AE3-2EFB-7337-3358-8F06E364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0A784-F4F8-6EC3-7A96-46EABE9A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515F8-528C-6567-60E5-A78357F8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30C6F-0C3B-3931-5624-33FF8A25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DEE6-EF3F-8DAF-44EF-C0953074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914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4F41-E4B5-6896-AD95-C3002A1D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244CC-1407-37FD-58F4-949CF5EF1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F0C5F-7E3E-ED47-57E1-F1DC2B08A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B9BB2-D30B-FDC3-A4E7-EA5D1D47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779CC-4BA3-9253-CF96-93900154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78BCE-A927-A833-CE9A-A2F8BFA4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509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CF927-D277-9924-2B44-DF5E5886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D497-389E-DAE3-04FB-82E4D502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456C-40A9-8434-E44E-C115B1DAE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AF14-EB78-43D2-854B-47D362B9CDB9}" type="datetimeFigureOut">
              <a:rPr lang="en-IE" smtClean="0"/>
              <a:t>01/12/2022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9F35-F375-D798-2A9A-8F3B709C5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FE0A-1AEB-0B5D-8D08-FD5A4F134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DFAD-D00A-4A69-B288-BE7975E0B6D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219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| Science elements stickers collection | Wallpaper powerpoint,  Science art drawings, Compass drawing">
            <a:extLst>
              <a:ext uri="{FF2B5EF4-FFF2-40B4-BE49-F238E27FC236}">
                <a16:creationId xmlns:a16="http://schemas.microsoft.com/office/drawing/2014/main" id="{CFFED4C8-07A0-EF6F-293B-9F701D85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" y="-123416"/>
            <a:ext cx="12291107" cy="818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76B8DF-C7BA-DF19-1789-D568BAE5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6501"/>
            <a:ext cx="9144000" cy="2387600"/>
          </a:xfrm>
        </p:spPr>
        <p:txBody>
          <a:bodyPr>
            <a:normAutofit/>
          </a:bodyPr>
          <a:lstStyle/>
          <a:p>
            <a:r>
              <a:rPr lang="en-IE" dirty="0"/>
              <a:t>Acids and Bases</a:t>
            </a:r>
            <a:br>
              <a:rPr lang="en-IE" dirty="0"/>
            </a:br>
            <a:br>
              <a:rPr lang="en-IE" dirty="0"/>
            </a:br>
            <a:r>
              <a:rPr lang="en-IE" sz="2400" dirty="0"/>
              <a:t>chapter 21  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15676-7F27-680B-9253-0171D5C50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52499" y="3276431"/>
            <a:ext cx="18848981" cy="2366903"/>
          </a:xfrm>
        </p:spPr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721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D419-39E9-1FDD-5E55-C4203F03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7" y="-173417"/>
            <a:ext cx="10515600" cy="1325563"/>
          </a:xfrm>
        </p:spPr>
        <p:txBody>
          <a:bodyPr/>
          <a:lstStyle/>
          <a:p>
            <a:r>
              <a:rPr lang="en-IE" dirty="0"/>
              <a:t>Litmus indicator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5B95-A48A-2EA9-AD9F-C65CE541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28" y="1188522"/>
            <a:ext cx="11965737" cy="173690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E" altLang="en-US" b="1" dirty="0"/>
              <a:t>Treated</a:t>
            </a:r>
            <a:r>
              <a:rPr lang="en-IE" altLang="en-US" dirty="0"/>
              <a:t> with a </a:t>
            </a:r>
            <a:r>
              <a:rPr lang="en-IE" altLang="en-US" b="1" dirty="0"/>
              <a:t>water-soluble </a:t>
            </a:r>
            <a:r>
              <a:rPr lang="en-IE" altLang="en-US" dirty="0"/>
              <a:t>mixture of different </a:t>
            </a:r>
            <a:r>
              <a:rPr lang="en-IE" altLang="en-US" b="1" dirty="0"/>
              <a:t>dyes.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E" altLang="en-US" b="1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E" altLang="en-US" dirty="0"/>
              <a:t>There is blue litmus paper and red litmus paper.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E" altLang="en-US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E" altLang="en-US" sz="2800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121C2-F0CF-2BBA-BE3F-1516C43D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65" y="2925431"/>
            <a:ext cx="5991225" cy="3829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3EF8B4-02EB-DADC-5232-5C3B37C8C78D}"/>
              </a:ext>
            </a:extLst>
          </p:cNvPr>
          <p:cNvSpPr/>
          <p:nvPr/>
        </p:nvSpPr>
        <p:spPr>
          <a:xfrm>
            <a:off x="2277585" y="2889055"/>
            <a:ext cx="891961" cy="5890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281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48E-91C0-6B44-B349-32D8A6E2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4400" dirty="0"/>
              <a:t>Neutral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5E07-8C4E-B201-0FA8-4C4DD177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5388"/>
          </a:xfrm>
        </p:spPr>
        <p:txBody>
          <a:bodyPr/>
          <a:lstStyle/>
          <a:p>
            <a:r>
              <a:rPr lang="en-IE" altLang="en-US" sz="2800" dirty="0"/>
              <a:t>There is another group of substances that are </a:t>
            </a:r>
            <a:r>
              <a:rPr lang="en-IE" altLang="en-US" sz="2800" b="1" dirty="0"/>
              <a:t>neither acid nor base</a:t>
            </a:r>
            <a:r>
              <a:rPr lang="en-IE" altLang="en-US" sz="2800" dirty="0"/>
              <a:t>.</a:t>
            </a:r>
          </a:p>
          <a:p>
            <a:endParaRPr lang="en-IE" altLang="en-US" dirty="0"/>
          </a:p>
          <a:p>
            <a:r>
              <a:rPr lang="en-IE" altLang="en-US" sz="2800" dirty="0"/>
              <a:t> They are said to be neutral.</a:t>
            </a:r>
            <a:endParaRPr lang="en-I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E36FC-AD01-0EFD-8C13-2C49E3CD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642" y="3388329"/>
            <a:ext cx="2671407" cy="3420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3F3E8-68E1-C562-956F-129521D83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633" y="3685950"/>
            <a:ext cx="2721914" cy="31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B283-C01B-DBDA-34F5-ECB4539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74" y="-108233"/>
            <a:ext cx="10515600" cy="1325563"/>
          </a:xfrm>
        </p:spPr>
        <p:txBody>
          <a:bodyPr/>
          <a:lstStyle/>
          <a:p>
            <a:r>
              <a:rPr lang="en-IE" dirty="0"/>
              <a:t>Neutralisation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9A61-7F9F-23BD-80AD-2D83B4E08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0758"/>
            <a:ext cx="10515600" cy="3686204"/>
          </a:xfrm>
        </p:spPr>
        <p:txBody>
          <a:bodyPr/>
          <a:lstStyle/>
          <a:p>
            <a:r>
              <a:rPr lang="en-IE" dirty="0"/>
              <a:t>With the right amounts, the acid and base will cancel out. </a:t>
            </a:r>
            <a:r>
              <a:rPr lang="en-IE" b="1" dirty="0"/>
              <a:t>Neutralised reaction.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b="1" dirty="0"/>
              <a:t>Neutralisation: </a:t>
            </a:r>
          </a:p>
          <a:p>
            <a:pPr marL="0" indent="0">
              <a:buNone/>
            </a:pPr>
            <a:r>
              <a:rPr lang="en-IE" b="1" dirty="0"/>
              <a:t>		Acids + base = salt + water</a:t>
            </a:r>
          </a:p>
          <a:p>
            <a:pPr marL="0" indent="0">
              <a:buNone/>
            </a:pPr>
            <a:endParaRPr lang="en-IE" b="1" dirty="0"/>
          </a:p>
          <a:p>
            <a:endParaRPr lang="en-IE" b="1" dirty="0"/>
          </a:p>
          <a:p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2756A9-4A6B-C362-2316-970679780A71}"/>
              </a:ext>
            </a:extLst>
          </p:cNvPr>
          <p:cNvSpPr/>
          <p:nvPr/>
        </p:nvSpPr>
        <p:spPr>
          <a:xfrm>
            <a:off x="2384172" y="1020987"/>
            <a:ext cx="8094965" cy="11387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800" dirty="0"/>
              <a:t>Acid and a Base react to produce salt and water </a:t>
            </a:r>
          </a:p>
        </p:txBody>
      </p:sp>
      <p:pic>
        <p:nvPicPr>
          <p:cNvPr id="2052" name="Picture 4" descr="7 Neutralization Examples in Everyday Life – StudiousGuy">
            <a:extLst>
              <a:ext uri="{FF2B5EF4-FFF2-40B4-BE49-F238E27FC236}">
                <a16:creationId xmlns:a16="http://schemas.microsoft.com/office/drawing/2014/main" id="{A03227B7-CBC5-A6FC-C271-60C83ABC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868" y="3618331"/>
            <a:ext cx="4237283" cy="31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61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 Colour Change - What is a pH Indicator and pH colour Changes in  Universal Indicators, along with some FAQs">
            <a:extLst>
              <a:ext uri="{FF2B5EF4-FFF2-40B4-BE49-F238E27FC236}">
                <a16:creationId xmlns:a16="http://schemas.microsoft.com/office/drawing/2014/main" id="{5DCFC682-B426-34E8-8B0C-15659EE7C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29" y="3625110"/>
            <a:ext cx="7143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B1E926-F675-BE47-0FD8-EFE679C5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Universal indicator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B42C-799B-4EA2-336B-F670E871D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1732"/>
          </a:xfrm>
        </p:spPr>
        <p:txBody>
          <a:bodyPr/>
          <a:lstStyle/>
          <a:p>
            <a:r>
              <a:rPr lang="en-IE" dirty="0"/>
              <a:t>A mixture of dyes that change colour according to </a:t>
            </a:r>
            <a:r>
              <a:rPr lang="en-IE" b="1" dirty="0"/>
              <a:t>how strong </a:t>
            </a:r>
            <a:r>
              <a:rPr lang="en-IE" dirty="0"/>
              <a:t>the acid or base is. </a:t>
            </a:r>
          </a:p>
          <a:p>
            <a:endParaRPr lang="en-IE" dirty="0"/>
          </a:p>
          <a:p>
            <a:r>
              <a:rPr lang="en-IE" dirty="0"/>
              <a:t>Range of colours. 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5C854-694D-BC5F-B196-668D8B003ECF}"/>
              </a:ext>
            </a:extLst>
          </p:cNvPr>
          <p:cNvSpPr/>
          <p:nvPr/>
        </p:nvSpPr>
        <p:spPr>
          <a:xfrm>
            <a:off x="2417831" y="3623941"/>
            <a:ext cx="7180564" cy="6619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59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04DAA-834C-042B-324D-A22B98DC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62" y="3949310"/>
            <a:ext cx="10515600" cy="1649842"/>
          </a:xfrm>
        </p:spPr>
        <p:txBody>
          <a:bodyPr/>
          <a:lstStyle/>
          <a:p>
            <a:pPr marL="0" indent="0" algn="ctr">
              <a:buNone/>
            </a:pPr>
            <a:r>
              <a:rPr lang="en-IE" dirty="0"/>
              <a:t>Wasp sting – alkaline base. 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A4F54-2FF1-C712-1A5C-A5F6D30C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700" y="701714"/>
            <a:ext cx="4787176" cy="28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>
            <a:extLst>
              <a:ext uri="{FF2B5EF4-FFF2-40B4-BE49-F238E27FC236}">
                <a16:creationId xmlns:a16="http://schemas.microsoft.com/office/drawing/2014/main" id="{11C9A865-FBC9-ADAD-EDBF-3494E6D66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9" y="2363789"/>
            <a:ext cx="29432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Whats your idea flash">
            <a:extLst>
              <a:ext uri="{FF2B5EF4-FFF2-40B4-BE49-F238E27FC236}">
                <a16:creationId xmlns:a16="http://schemas.microsoft.com/office/drawing/2014/main" id="{5168BC83-E0E4-CD1A-1E05-9BD8D96CF814}"/>
              </a:ext>
            </a:extLst>
          </p:cNvPr>
          <p:cNvGrpSpPr>
            <a:grpSpLocks/>
          </p:cNvGrpSpPr>
          <p:nvPr/>
        </p:nvGrpSpPr>
        <p:grpSpPr bwMode="auto">
          <a:xfrm>
            <a:off x="7412039" y="4511676"/>
            <a:ext cx="3051175" cy="2081213"/>
            <a:chOff x="5870941" y="4521059"/>
            <a:chExt cx="3051091" cy="208077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B10855F-6404-0430-80FB-B02801768535}"/>
                </a:ext>
              </a:extLst>
            </p:cNvPr>
            <p:cNvSpPr/>
            <p:nvPr/>
          </p:nvSpPr>
          <p:spPr>
            <a:xfrm>
              <a:off x="8671214" y="4521059"/>
              <a:ext cx="133346" cy="360286"/>
            </a:xfrm>
            <a:prstGeom prst="rect">
              <a:avLst/>
            </a:prstGeom>
            <a:solidFill>
              <a:srgbClr val="0E7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C08714-816A-5A32-443E-F4AAE90CAB2D}"/>
                </a:ext>
              </a:extLst>
            </p:cNvPr>
            <p:cNvSpPr/>
            <p:nvPr/>
          </p:nvSpPr>
          <p:spPr>
            <a:xfrm>
              <a:off x="5875703" y="6416131"/>
              <a:ext cx="320666" cy="157130"/>
            </a:xfrm>
            <a:prstGeom prst="rect">
              <a:avLst/>
            </a:prstGeom>
            <a:solidFill>
              <a:srgbClr val="0E76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dirty="0"/>
                <a:t> </a:t>
              </a:r>
            </a:p>
          </p:txBody>
        </p:sp>
        <p:sp>
          <p:nvSpPr>
            <p:cNvPr id="42" name="Right Triangle 41">
              <a:extLst>
                <a:ext uri="{FF2B5EF4-FFF2-40B4-BE49-F238E27FC236}">
                  <a16:creationId xmlns:a16="http://schemas.microsoft.com/office/drawing/2014/main" id="{79DB251A-83F9-2E32-7AEB-1103115225D6}"/>
                </a:ext>
              </a:extLst>
            </p:cNvPr>
            <p:cNvSpPr/>
            <p:nvPr/>
          </p:nvSpPr>
          <p:spPr>
            <a:xfrm flipH="1">
              <a:off x="5870941" y="4527408"/>
              <a:ext cx="2933619" cy="2045852"/>
            </a:xfrm>
            <a:prstGeom prst="rtTriangle">
              <a:avLst/>
            </a:prstGeom>
            <a:solidFill>
              <a:srgbClr val="54A5E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8A154F-0190-5C17-6CCB-469C1FE3CB6B}"/>
                </a:ext>
              </a:extLst>
            </p:cNvPr>
            <p:cNvSpPr txBox="1"/>
            <p:nvPr/>
          </p:nvSpPr>
          <p:spPr>
            <a:xfrm rot="19511729">
              <a:off x="6240818" y="5416218"/>
              <a:ext cx="2681214" cy="4317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200" dirty="0">
                  <a:solidFill>
                    <a:srgbClr val="FCFCFC"/>
                  </a:solidFill>
                  <a:latin typeface="+mj-lt"/>
                  <a:cs typeface="Clear Sans Light" panose="020B0303030202020304" pitchFamily="34" charset="0"/>
                </a:rPr>
                <a:t>What’s your idea?</a:t>
              </a:r>
            </a:p>
          </p:txBody>
        </p:sp>
        <p:sp>
          <p:nvSpPr>
            <p:cNvPr id="8214" name="TextBox 43">
              <a:extLst>
                <a:ext uri="{FF2B5EF4-FFF2-40B4-BE49-F238E27FC236}">
                  <a16:creationId xmlns:a16="http://schemas.microsoft.com/office/drawing/2014/main" id="{60416172-0886-C706-0F0B-DF9938234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1232" y="5401500"/>
              <a:ext cx="53124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lear Sans Light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GB" altLang="en-US" sz="7200">
                  <a:solidFill>
                    <a:srgbClr val="FCFCFC"/>
                  </a:solidFill>
                  <a:latin typeface="Twinkl SemiBold" pitchFamily="2" charset="0"/>
                </a:rPr>
                <a:t>?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53BD34B-7216-E154-FCE3-14541EBA85CC}"/>
              </a:ext>
            </a:extLst>
          </p:cNvPr>
          <p:cNvSpPr/>
          <p:nvPr/>
        </p:nvSpPr>
        <p:spPr>
          <a:xfrm>
            <a:off x="1982788" y="657225"/>
            <a:ext cx="8234362" cy="457200"/>
          </a:xfrm>
          <a:prstGeom prst="rect">
            <a:avLst/>
          </a:prstGeom>
          <a:solidFill>
            <a:srgbClr val="54A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" name="S.Bubble 4">
            <a:extLst>
              <a:ext uri="{FF2B5EF4-FFF2-40B4-BE49-F238E27FC236}">
                <a16:creationId xmlns:a16="http://schemas.microsoft.com/office/drawing/2014/main" id="{61CB1AC9-7CB1-2BD4-49E6-83AEC892C67E}"/>
              </a:ext>
            </a:extLst>
          </p:cNvPr>
          <p:cNvGrpSpPr>
            <a:grpSpLocks/>
          </p:cNvGrpSpPr>
          <p:nvPr/>
        </p:nvGrpSpPr>
        <p:grpSpPr bwMode="auto">
          <a:xfrm>
            <a:off x="2205039" y="4978401"/>
            <a:ext cx="3902075" cy="1247775"/>
            <a:chOff x="680909" y="4978960"/>
            <a:chExt cx="4456080" cy="124709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E1AD19-B84B-1CB9-E908-2EA9599ECD8F}"/>
                </a:ext>
              </a:extLst>
            </p:cNvPr>
            <p:cNvSpPr/>
            <p:nvPr/>
          </p:nvSpPr>
          <p:spPr>
            <a:xfrm flipH="1">
              <a:off x="680909" y="4978960"/>
              <a:ext cx="4405319" cy="1247094"/>
            </a:xfrm>
            <a:custGeom>
              <a:avLst/>
              <a:gdLst>
                <a:gd name="connsiteX0" fmla="*/ 162739 w 4405815"/>
                <a:gd name="connsiteY0" fmla="*/ 0 h 1247094"/>
                <a:gd name="connsiteX1" fmla="*/ 4243076 w 4405815"/>
                <a:gd name="connsiteY1" fmla="*/ 0 h 1247094"/>
                <a:gd name="connsiteX2" fmla="*/ 4405815 w 4405815"/>
                <a:gd name="connsiteY2" fmla="*/ 162739 h 1247094"/>
                <a:gd name="connsiteX3" fmla="*/ 4405815 w 4405815"/>
                <a:gd name="connsiteY3" fmla="*/ 813677 h 1247094"/>
                <a:gd name="connsiteX4" fmla="*/ 4243076 w 4405815"/>
                <a:gd name="connsiteY4" fmla="*/ 976416 h 1247094"/>
                <a:gd name="connsiteX5" fmla="*/ 4113861 w 4405815"/>
                <a:gd name="connsiteY5" fmla="*/ 976416 h 1247094"/>
                <a:gd name="connsiteX6" fmla="*/ 4128778 w 4405815"/>
                <a:gd name="connsiteY6" fmla="*/ 1063491 h 1247094"/>
                <a:gd name="connsiteX7" fmla="*/ 4228071 w 4405815"/>
                <a:gd name="connsiteY7" fmla="*/ 1247094 h 1247094"/>
                <a:gd name="connsiteX8" fmla="*/ 3724608 w 4405815"/>
                <a:gd name="connsiteY8" fmla="*/ 995098 h 1247094"/>
                <a:gd name="connsiteX9" fmla="*/ 3709923 w 4405815"/>
                <a:gd name="connsiteY9" fmla="*/ 976416 h 1247094"/>
                <a:gd name="connsiteX10" fmla="*/ 162739 w 4405815"/>
                <a:gd name="connsiteY10" fmla="*/ 976416 h 1247094"/>
                <a:gd name="connsiteX11" fmla="*/ 0 w 4405815"/>
                <a:gd name="connsiteY11" fmla="*/ 813677 h 1247094"/>
                <a:gd name="connsiteX12" fmla="*/ 0 w 4405815"/>
                <a:gd name="connsiteY12" fmla="*/ 162739 h 1247094"/>
                <a:gd name="connsiteX13" fmla="*/ 162739 w 4405815"/>
                <a:gd name="connsiteY13" fmla="*/ 0 h 124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5815" h="1247094">
                  <a:moveTo>
                    <a:pt x="162739" y="0"/>
                  </a:moveTo>
                  <a:lnTo>
                    <a:pt x="4243076" y="0"/>
                  </a:lnTo>
                  <a:cubicBezTo>
                    <a:pt x="4332954" y="0"/>
                    <a:pt x="4405815" y="72861"/>
                    <a:pt x="4405815" y="162739"/>
                  </a:cubicBezTo>
                  <a:lnTo>
                    <a:pt x="4405815" y="813677"/>
                  </a:lnTo>
                  <a:cubicBezTo>
                    <a:pt x="4405815" y="903555"/>
                    <a:pt x="4332954" y="976416"/>
                    <a:pt x="4243076" y="976416"/>
                  </a:cubicBezTo>
                  <a:lnTo>
                    <a:pt x="4113861" y="976416"/>
                  </a:lnTo>
                  <a:lnTo>
                    <a:pt x="4128778" y="1063491"/>
                  </a:lnTo>
                  <a:cubicBezTo>
                    <a:pt x="4150843" y="1126827"/>
                    <a:pt x="4183941" y="1188562"/>
                    <a:pt x="4228071" y="1247094"/>
                  </a:cubicBezTo>
                  <a:cubicBezTo>
                    <a:pt x="4052807" y="1247094"/>
                    <a:pt x="3851181" y="1132129"/>
                    <a:pt x="3724608" y="995098"/>
                  </a:cubicBezTo>
                  <a:lnTo>
                    <a:pt x="3709923" y="976416"/>
                  </a:lnTo>
                  <a:lnTo>
                    <a:pt x="162739" y="976416"/>
                  </a:lnTo>
                  <a:cubicBezTo>
                    <a:pt x="72861" y="976416"/>
                    <a:pt x="0" y="903555"/>
                    <a:pt x="0" y="813677"/>
                  </a:cubicBezTo>
                  <a:lnTo>
                    <a:pt x="0" y="162739"/>
                  </a:lnTo>
                  <a:cubicBezTo>
                    <a:pt x="0" y="72861"/>
                    <a:pt x="72861" y="0"/>
                    <a:pt x="16273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3143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21284-FDD9-A779-B102-C6D7C8491CAD}"/>
                </a:ext>
              </a:extLst>
            </p:cNvPr>
            <p:cNvSpPr txBox="1"/>
            <p:nvPr/>
          </p:nvSpPr>
          <p:spPr>
            <a:xfrm>
              <a:off x="800560" y="5145557"/>
              <a:ext cx="4336429" cy="6473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A pH indicator shows how much acid something contains.</a:t>
              </a:r>
              <a:endParaRPr lang="en-GB" spc="-20" dirty="0"/>
            </a:p>
          </p:txBody>
        </p:sp>
      </p:grpSp>
      <p:grpSp>
        <p:nvGrpSpPr>
          <p:cNvPr id="5" name="S.Bubble 3">
            <a:extLst>
              <a:ext uri="{FF2B5EF4-FFF2-40B4-BE49-F238E27FC236}">
                <a16:creationId xmlns:a16="http://schemas.microsoft.com/office/drawing/2014/main" id="{534CF153-973F-780C-461D-CCA37E8DF0E0}"/>
              </a:ext>
            </a:extLst>
          </p:cNvPr>
          <p:cNvGrpSpPr>
            <a:grpSpLocks/>
          </p:cNvGrpSpPr>
          <p:nvPr/>
        </p:nvGrpSpPr>
        <p:grpSpPr bwMode="auto">
          <a:xfrm>
            <a:off x="2913064" y="3838576"/>
            <a:ext cx="3857625" cy="1247775"/>
            <a:chOff x="1388590" y="3838944"/>
            <a:chExt cx="4405815" cy="124709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3D7A91E-14E0-7156-4491-F419A4F7C6D5}"/>
                </a:ext>
              </a:extLst>
            </p:cNvPr>
            <p:cNvSpPr/>
            <p:nvPr/>
          </p:nvSpPr>
          <p:spPr>
            <a:xfrm>
              <a:off x="1388590" y="3838944"/>
              <a:ext cx="4405815" cy="1247094"/>
            </a:xfrm>
            <a:custGeom>
              <a:avLst/>
              <a:gdLst>
                <a:gd name="connsiteX0" fmla="*/ 162739 w 4405815"/>
                <a:gd name="connsiteY0" fmla="*/ 0 h 1247094"/>
                <a:gd name="connsiteX1" fmla="*/ 4243076 w 4405815"/>
                <a:gd name="connsiteY1" fmla="*/ 0 h 1247094"/>
                <a:gd name="connsiteX2" fmla="*/ 4405815 w 4405815"/>
                <a:gd name="connsiteY2" fmla="*/ 162739 h 1247094"/>
                <a:gd name="connsiteX3" fmla="*/ 4405815 w 4405815"/>
                <a:gd name="connsiteY3" fmla="*/ 813677 h 1247094"/>
                <a:gd name="connsiteX4" fmla="*/ 4243076 w 4405815"/>
                <a:gd name="connsiteY4" fmla="*/ 976416 h 1247094"/>
                <a:gd name="connsiteX5" fmla="*/ 4113861 w 4405815"/>
                <a:gd name="connsiteY5" fmla="*/ 976416 h 1247094"/>
                <a:gd name="connsiteX6" fmla="*/ 4128778 w 4405815"/>
                <a:gd name="connsiteY6" fmla="*/ 1063491 h 1247094"/>
                <a:gd name="connsiteX7" fmla="*/ 4228071 w 4405815"/>
                <a:gd name="connsiteY7" fmla="*/ 1247094 h 1247094"/>
                <a:gd name="connsiteX8" fmla="*/ 3724608 w 4405815"/>
                <a:gd name="connsiteY8" fmla="*/ 995098 h 1247094"/>
                <a:gd name="connsiteX9" fmla="*/ 3709923 w 4405815"/>
                <a:gd name="connsiteY9" fmla="*/ 976416 h 1247094"/>
                <a:gd name="connsiteX10" fmla="*/ 162739 w 4405815"/>
                <a:gd name="connsiteY10" fmla="*/ 976416 h 1247094"/>
                <a:gd name="connsiteX11" fmla="*/ 0 w 4405815"/>
                <a:gd name="connsiteY11" fmla="*/ 813677 h 1247094"/>
                <a:gd name="connsiteX12" fmla="*/ 0 w 4405815"/>
                <a:gd name="connsiteY12" fmla="*/ 162739 h 1247094"/>
                <a:gd name="connsiteX13" fmla="*/ 162739 w 4405815"/>
                <a:gd name="connsiteY13" fmla="*/ 0 h 124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5815" h="1247094">
                  <a:moveTo>
                    <a:pt x="162739" y="0"/>
                  </a:moveTo>
                  <a:lnTo>
                    <a:pt x="4243076" y="0"/>
                  </a:lnTo>
                  <a:cubicBezTo>
                    <a:pt x="4332954" y="0"/>
                    <a:pt x="4405815" y="72861"/>
                    <a:pt x="4405815" y="162739"/>
                  </a:cubicBezTo>
                  <a:lnTo>
                    <a:pt x="4405815" y="813677"/>
                  </a:lnTo>
                  <a:cubicBezTo>
                    <a:pt x="4405815" y="903555"/>
                    <a:pt x="4332954" y="976416"/>
                    <a:pt x="4243076" y="976416"/>
                  </a:cubicBezTo>
                  <a:lnTo>
                    <a:pt x="4113861" y="976416"/>
                  </a:lnTo>
                  <a:lnTo>
                    <a:pt x="4128778" y="1063491"/>
                  </a:lnTo>
                  <a:cubicBezTo>
                    <a:pt x="4150843" y="1126827"/>
                    <a:pt x="4183941" y="1188562"/>
                    <a:pt x="4228071" y="1247094"/>
                  </a:cubicBezTo>
                  <a:cubicBezTo>
                    <a:pt x="4052807" y="1247094"/>
                    <a:pt x="3851181" y="1132129"/>
                    <a:pt x="3724608" y="995098"/>
                  </a:cubicBezTo>
                  <a:lnTo>
                    <a:pt x="3709923" y="976416"/>
                  </a:lnTo>
                  <a:lnTo>
                    <a:pt x="162739" y="976416"/>
                  </a:lnTo>
                  <a:cubicBezTo>
                    <a:pt x="72861" y="976416"/>
                    <a:pt x="0" y="903555"/>
                    <a:pt x="0" y="813677"/>
                  </a:cubicBezTo>
                  <a:lnTo>
                    <a:pt x="0" y="162739"/>
                  </a:lnTo>
                  <a:cubicBezTo>
                    <a:pt x="0" y="72861"/>
                    <a:pt x="72861" y="0"/>
                    <a:pt x="16273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0E76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D71BFD-207F-F67C-0441-9276D8D41788}"/>
                </a:ext>
              </a:extLst>
            </p:cNvPr>
            <p:cNvSpPr txBox="1"/>
            <p:nvPr/>
          </p:nvSpPr>
          <p:spPr>
            <a:xfrm>
              <a:off x="1520945" y="3867503"/>
              <a:ext cx="3763980" cy="92342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pc="-20" dirty="0"/>
                <a:t>There are different types of indicators; not all of them show all of the pH scale.</a:t>
              </a:r>
              <a:endParaRPr lang="en-GB" dirty="0"/>
            </a:p>
          </p:txBody>
        </p:sp>
      </p:grpSp>
      <p:grpSp>
        <p:nvGrpSpPr>
          <p:cNvPr id="9" name="S.Bubble 2">
            <a:extLst>
              <a:ext uri="{FF2B5EF4-FFF2-40B4-BE49-F238E27FC236}">
                <a16:creationId xmlns:a16="http://schemas.microsoft.com/office/drawing/2014/main" id="{7635C3E0-59F5-F6D3-CCFC-A5925B47CC01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2670176"/>
            <a:ext cx="3857625" cy="1247775"/>
            <a:chOff x="684213" y="2670076"/>
            <a:chExt cx="4405815" cy="1247094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0C8E1ED-808E-0E5A-E6C1-5916DA0FD249}"/>
                </a:ext>
              </a:extLst>
            </p:cNvPr>
            <p:cNvSpPr/>
            <p:nvPr/>
          </p:nvSpPr>
          <p:spPr>
            <a:xfrm flipH="1">
              <a:off x="684213" y="2670076"/>
              <a:ext cx="4405815" cy="1247094"/>
            </a:xfrm>
            <a:custGeom>
              <a:avLst/>
              <a:gdLst>
                <a:gd name="connsiteX0" fmla="*/ 162739 w 4405815"/>
                <a:gd name="connsiteY0" fmla="*/ 0 h 1247094"/>
                <a:gd name="connsiteX1" fmla="*/ 4243076 w 4405815"/>
                <a:gd name="connsiteY1" fmla="*/ 0 h 1247094"/>
                <a:gd name="connsiteX2" fmla="*/ 4405815 w 4405815"/>
                <a:gd name="connsiteY2" fmla="*/ 162739 h 1247094"/>
                <a:gd name="connsiteX3" fmla="*/ 4405815 w 4405815"/>
                <a:gd name="connsiteY3" fmla="*/ 813677 h 1247094"/>
                <a:gd name="connsiteX4" fmla="*/ 4243076 w 4405815"/>
                <a:gd name="connsiteY4" fmla="*/ 976416 h 1247094"/>
                <a:gd name="connsiteX5" fmla="*/ 4113861 w 4405815"/>
                <a:gd name="connsiteY5" fmla="*/ 976416 h 1247094"/>
                <a:gd name="connsiteX6" fmla="*/ 4128778 w 4405815"/>
                <a:gd name="connsiteY6" fmla="*/ 1063491 h 1247094"/>
                <a:gd name="connsiteX7" fmla="*/ 4228071 w 4405815"/>
                <a:gd name="connsiteY7" fmla="*/ 1247094 h 1247094"/>
                <a:gd name="connsiteX8" fmla="*/ 3724608 w 4405815"/>
                <a:gd name="connsiteY8" fmla="*/ 995098 h 1247094"/>
                <a:gd name="connsiteX9" fmla="*/ 3709923 w 4405815"/>
                <a:gd name="connsiteY9" fmla="*/ 976416 h 1247094"/>
                <a:gd name="connsiteX10" fmla="*/ 162739 w 4405815"/>
                <a:gd name="connsiteY10" fmla="*/ 976416 h 1247094"/>
                <a:gd name="connsiteX11" fmla="*/ 0 w 4405815"/>
                <a:gd name="connsiteY11" fmla="*/ 813677 h 1247094"/>
                <a:gd name="connsiteX12" fmla="*/ 0 w 4405815"/>
                <a:gd name="connsiteY12" fmla="*/ 162739 h 1247094"/>
                <a:gd name="connsiteX13" fmla="*/ 162739 w 4405815"/>
                <a:gd name="connsiteY13" fmla="*/ 0 h 124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5815" h="1247094">
                  <a:moveTo>
                    <a:pt x="162739" y="0"/>
                  </a:moveTo>
                  <a:lnTo>
                    <a:pt x="4243076" y="0"/>
                  </a:lnTo>
                  <a:cubicBezTo>
                    <a:pt x="4332954" y="0"/>
                    <a:pt x="4405815" y="72861"/>
                    <a:pt x="4405815" y="162739"/>
                  </a:cubicBezTo>
                  <a:lnTo>
                    <a:pt x="4405815" y="813677"/>
                  </a:lnTo>
                  <a:cubicBezTo>
                    <a:pt x="4405815" y="903555"/>
                    <a:pt x="4332954" y="976416"/>
                    <a:pt x="4243076" y="976416"/>
                  </a:cubicBezTo>
                  <a:lnTo>
                    <a:pt x="4113861" y="976416"/>
                  </a:lnTo>
                  <a:lnTo>
                    <a:pt x="4128778" y="1063491"/>
                  </a:lnTo>
                  <a:cubicBezTo>
                    <a:pt x="4150843" y="1126827"/>
                    <a:pt x="4183941" y="1188562"/>
                    <a:pt x="4228071" y="1247094"/>
                  </a:cubicBezTo>
                  <a:cubicBezTo>
                    <a:pt x="4052807" y="1247094"/>
                    <a:pt x="3851181" y="1132129"/>
                    <a:pt x="3724608" y="995098"/>
                  </a:cubicBezTo>
                  <a:lnTo>
                    <a:pt x="3709923" y="976416"/>
                  </a:lnTo>
                  <a:lnTo>
                    <a:pt x="162739" y="976416"/>
                  </a:lnTo>
                  <a:cubicBezTo>
                    <a:pt x="72861" y="976416"/>
                    <a:pt x="0" y="903555"/>
                    <a:pt x="0" y="813677"/>
                  </a:cubicBezTo>
                  <a:lnTo>
                    <a:pt x="0" y="162739"/>
                  </a:lnTo>
                  <a:cubicBezTo>
                    <a:pt x="0" y="72861"/>
                    <a:pt x="72861" y="0"/>
                    <a:pt x="16273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3AB5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CA7E90-6A60-D023-B2F2-E216CE730742}"/>
                </a:ext>
              </a:extLst>
            </p:cNvPr>
            <p:cNvSpPr txBox="1"/>
            <p:nvPr/>
          </p:nvSpPr>
          <p:spPr>
            <a:xfrm>
              <a:off x="802063" y="2835086"/>
              <a:ext cx="4103029" cy="6473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Acids always turn red and alkalis turn blue or purple.</a:t>
              </a:r>
            </a:p>
          </p:txBody>
        </p:sp>
      </p:grpSp>
      <p:grpSp>
        <p:nvGrpSpPr>
          <p:cNvPr id="8200" name="S.Bubble 1">
            <a:extLst>
              <a:ext uri="{FF2B5EF4-FFF2-40B4-BE49-F238E27FC236}">
                <a16:creationId xmlns:a16="http://schemas.microsoft.com/office/drawing/2014/main" id="{CE06F7C4-9992-1288-13D4-771FCCFB19A6}"/>
              </a:ext>
            </a:extLst>
          </p:cNvPr>
          <p:cNvGrpSpPr>
            <a:grpSpLocks/>
          </p:cNvGrpSpPr>
          <p:nvPr/>
        </p:nvGrpSpPr>
        <p:grpSpPr bwMode="auto">
          <a:xfrm>
            <a:off x="2916239" y="1509714"/>
            <a:ext cx="3857625" cy="1246187"/>
            <a:chOff x="1391894" y="1509040"/>
            <a:chExt cx="4405815" cy="124709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383F5E8-9B04-BB94-DCD9-01A43DB483A1}"/>
                </a:ext>
              </a:extLst>
            </p:cNvPr>
            <p:cNvSpPr/>
            <p:nvPr/>
          </p:nvSpPr>
          <p:spPr>
            <a:xfrm>
              <a:off x="1391894" y="1509040"/>
              <a:ext cx="4405815" cy="1247094"/>
            </a:xfrm>
            <a:custGeom>
              <a:avLst/>
              <a:gdLst>
                <a:gd name="connsiteX0" fmla="*/ 162739 w 4405815"/>
                <a:gd name="connsiteY0" fmla="*/ 0 h 1247094"/>
                <a:gd name="connsiteX1" fmla="*/ 4243076 w 4405815"/>
                <a:gd name="connsiteY1" fmla="*/ 0 h 1247094"/>
                <a:gd name="connsiteX2" fmla="*/ 4405815 w 4405815"/>
                <a:gd name="connsiteY2" fmla="*/ 162739 h 1247094"/>
                <a:gd name="connsiteX3" fmla="*/ 4405815 w 4405815"/>
                <a:gd name="connsiteY3" fmla="*/ 813677 h 1247094"/>
                <a:gd name="connsiteX4" fmla="*/ 4243076 w 4405815"/>
                <a:gd name="connsiteY4" fmla="*/ 976416 h 1247094"/>
                <a:gd name="connsiteX5" fmla="*/ 4113861 w 4405815"/>
                <a:gd name="connsiteY5" fmla="*/ 976416 h 1247094"/>
                <a:gd name="connsiteX6" fmla="*/ 4128778 w 4405815"/>
                <a:gd name="connsiteY6" fmla="*/ 1063491 h 1247094"/>
                <a:gd name="connsiteX7" fmla="*/ 4228071 w 4405815"/>
                <a:gd name="connsiteY7" fmla="*/ 1247094 h 1247094"/>
                <a:gd name="connsiteX8" fmla="*/ 3724608 w 4405815"/>
                <a:gd name="connsiteY8" fmla="*/ 995098 h 1247094"/>
                <a:gd name="connsiteX9" fmla="*/ 3709923 w 4405815"/>
                <a:gd name="connsiteY9" fmla="*/ 976416 h 1247094"/>
                <a:gd name="connsiteX10" fmla="*/ 162739 w 4405815"/>
                <a:gd name="connsiteY10" fmla="*/ 976416 h 1247094"/>
                <a:gd name="connsiteX11" fmla="*/ 0 w 4405815"/>
                <a:gd name="connsiteY11" fmla="*/ 813677 h 1247094"/>
                <a:gd name="connsiteX12" fmla="*/ 0 w 4405815"/>
                <a:gd name="connsiteY12" fmla="*/ 162739 h 1247094"/>
                <a:gd name="connsiteX13" fmla="*/ 162739 w 4405815"/>
                <a:gd name="connsiteY13" fmla="*/ 0 h 124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05815" h="1247094">
                  <a:moveTo>
                    <a:pt x="162739" y="0"/>
                  </a:moveTo>
                  <a:lnTo>
                    <a:pt x="4243076" y="0"/>
                  </a:lnTo>
                  <a:cubicBezTo>
                    <a:pt x="4332954" y="0"/>
                    <a:pt x="4405815" y="72861"/>
                    <a:pt x="4405815" y="162739"/>
                  </a:cubicBezTo>
                  <a:lnTo>
                    <a:pt x="4405815" y="813677"/>
                  </a:lnTo>
                  <a:cubicBezTo>
                    <a:pt x="4405815" y="903555"/>
                    <a:pt x="4332954" y="976416"/>
                    <a:pt x="4243076" y="976416"/>
                  </a:cubicBezTo>
                  <a:lnTo>
                    <a:pt x="4113861" y="976416"/>
                  </a:lnTo>
                  <a:lnTo>
                    <a:pt x="4128778" y="1063491"/>
                  </a:lnTo>
                  <a:cubicBezTo>
                    <a:pt x="4150843" y="1126827"/>
                    <a:pt x="4183941" y="1188562"/>
                    <a:pt x="4228071" y="1247094"/>
                  </a:cubicBezTo>
                  <a:cubicBezTo>
                    <a:pt x="4052807" y="1247094"/>
                    <a:pt x="3851181" y="1132129"/>
                    <a:pt x="3724608" y="995098"/>
                  </a:cubicBezTo>
                  <a:lnTo>
                    <a:pt x="3709923" y="976416"/>
                  </a:lnTo>
                  <a:lnTo>
                    <a:pt x="162739" y="976416"/>
                  </a:lnTo>
                  <a:cubicBezTo>
                    <a:pt x="72861" y="976416"/>
                    <a:pt x="0" y="903555"/>
                    <a:pt x="0" y="813677"/>
                  </a:cubicBezTo>
                  <a:lnTo>
                    <a:pt x="0" y="162739"/>
                  </a:lnTo>
                  <a:cubicBezTo>
                    <a:pt x="0" y="72861"/>
                    <a:pt x="72861" y="0"/>
                    <a:pt x="162739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rgbClr val="2E8E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B181FC-588B-E4E1-DBC2-31E15A6BB888}"/>
                </a:ext>
              </a:extLst>
            </p:cNvPr>
            <p:cNvSpPr txBox="1"/>
            <p:nvPr/>
          </p:nvSpPr>
          <p:spPr>
            <a:xfrm>
              <a:off x="1520623" y="1520160"/>
              <a:ext cx="4019627" cy="923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dirty="0"/>
                <a:t>A pH indicator shows you how dangerous a chemical is by changing colour.</a:t>
              </a:r>
            </a:p>
          </p:txBody>
        </p:sp>
      </p:grpSp>
      <p:sp>
        <p:nvSpPr>
          <p:cNvPr id="20" name="header">
            <a:extLst>
              <a:ext uri="{FF2B5EF4-FFF2-40B4-BE49-F238E27FC236}">
                <a16:creationId xmlns:a16="http://schemas.microsoft.com/office/drawing/2014/main" id="{65011BB1-01D6-2A4D-5AB8-5A08CADE4387}"/>
              </a:ext>
            </a:extLst>
          </p:cNvPr>
          <p:cNvSpPr txBox="1"/>
          <p:nvPr/>
        </p:nvSpPr>
        <p:spPr>
          <a:xfrm>
            <a:off x="2208214" y="687389"/>
            <a:ext cx="77755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>
                <a:solidFill>
                  <a:schemeClr val="bg1"/>
                </a:solidFill>
                <a:latin typeface="+mj-lt"/>
              </a:rPr>
              <a:t>The students are discussing what pH indicators show.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686D-62DF-8B4D-2638-C992661B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043" y="608012"/>
            <a:ext cx="10515600" cy="1325563"/>
          </a:xfrm>
        </p:spPr>
        <p:txBody>
          <a:bodyPr/>
          <a:lstStyle/>
          <a:p>
            <a:r>
              <a:rPr lang="en-IE" dirty="0"/>
              <a:t>What are acids ?</a:t>
            </a:r>
            <a:br>
              <a:rPr lang="en-IE" dirty="0"/>
            </a:br>
            <a:r>
              <a:rPr lang="en-IE" i="1" dirty="0"/>
              <a:t>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91ACC-15C0-3C4D-0893-2C2D1B49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304"/>
            <a:ext cx="10515600" cy="1955391"/>
          </a:xfrm>
        </p:spPr>
        <p:txBody>
          <a:bodyPr/>
          <a:lstStyle/>
          <a:p>
            <a:r>
              <a:rPr lang="en-IE" sz="3200" b="1" dirty="0"/>
              <a:t>Sour</a:t>
            </a:r>
            <a:r>
              <a:rPr lang="en-IE" sz="3200" dirty="0"/>
              <a:t> taste </a:t>
            </a:r>
          </a:p>
          <a:p>
            <a:endParaRPr lang="en-IE" sz="3200" dirty="0"/>
          </a:p>
          <a:p>
            <a:r>
              <a:rPr lang="en-IE" sz="3200" dirty="0"/>
              <a:t>Strong acids are </a:t>
            </a:r>
            <a:r>
              <a:rPr lang="en-IE" sz="3200" b="1" dirty="0"/>
              <a:t>corrosive</a:t>
            </a:r>
            <a:endParaRPr lang="en-IE" sz="3200" dirty="0"/>
          </a:p>
          <a:p>
            <a:endParaRPr lang="en-I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FCE376-7705-4071-20F0-BEE44C30F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7"/>
          <a:stretch/>
        </p:blipFill>
        <p:spPr bwMode="auto">
          <a:xfrm>
            <a:off x="7262667" y="2877836"/>
            <a:ext cx="4286250" cy="24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3D9-EB56-6C3C-E9F6-DA4FC0BD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Acids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F9F0E8-CADD-7083-6916-39E436767375}"/>
              </a:ext>
            </a:extLst>
          </p:cNvPr>
          <p:cNvSpPr/>
          <p:nvPr/>
        </p:nvSpPr>
        <p:spPr>
          <a:xfrm>
            <a:off x="1071562" y="2289969"/>
            <a:ext cx="4586287" cy="420290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/>
              <a:t>Citrus fruits</a:t>
            </a:r>
          </a:p>
          <a:p>
            <a:pPr algn="ctr"/>
            <a:r>
              <a:rPr lang="en-IE" sz="2800" dirty="0"/>
              <a:t> </a:t>
            </a:r>
          </a:p>
          <a:p>
            <a:pPr algn="ctr"/>
            <a:r>
              <a:rPr lang="en-IE" sz="2800" dirty="0"/>
              <a:t>Sulfuric acids (car battery)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Carbonic acid (rainwater)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709103-6F4C-3959-1A9F-E79280792F6A}"/>
              </a:ext>
            </a:extLst>
          </p:cNvPr>
          <p:cNvSpPr/>
          <p:nvPr/>
        </p:nvSpPr>
        <p:spPr>
          <a:xfrm>
            <a:off x="6448425" y="2281635"/>
            <a:ext cx="4586287" cy="420290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/>
              <a:t>Hydrochloric  acid (HCl)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Sulfuric acid </a:t>
            </a:r>
            <a:r>
              <a:rPr lang="en-IE" sz="2800" dirty="0">
                <a:solidFill>
                  <a:schemeClr val="bg1"/>
                </a:solidFill>
              </a:rPr>
              <a:t>(</a:t>
            </a:r>
            <a:r>
              <a:rPr lang="en-IE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IE" sz="2800" b="0" i="0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IE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S0</a:t>
            </a:r>
            <a:r>
              <a:rPr lang="en-IE" sz="2800" b="0" i="0" baseline="-25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E" sz="2800" dirty="0"/>
              <a:t>)</a:t>
            </a:r>
          </a:p>
          <a:p>
            <a:pPr algn="ctr"/>
            <a:r>
              <a:rPr lang="en-IE" sz="28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3A0447-63B0-4297-02B4-B258702D2678}"/>
              </a:ext>
            </a:extLst>
          </p:cNvPr>
          <p:cNvSpPr/>
          <p:nvPr/>
        </p:nvSpPr>
        <p:spPr>
          <a:xfrm>
            <a:off x="1463277" y="1408113"/>
            <a:ext cx="3802856" cy="5651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/>
              <a:t>Everyday acids: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54627E-04A1-5515-6D5A-3B6ECCD9FF55}"/>
              </a:ext>
            </a:extLst>
          </p:cNvPr>
          <p:cNvSpPr/>
          <p:nvPr/>
        </p:nvSpPr>
        <p:spPr>
          <a:xfrm>
            <a:off x="6840140" y="1421011"/>
            <a:ext cx="3802856" cy="56515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b="1" dirty="0"/>
              <a:t>Lab acids:</a:t>
            </a:r>
          </a:p>
        </p:txBody>
      </p:sp>
    </p:spTree>
    <p:extLst>
      <p:ext uri="{BB962C8B-B14F-4D97-AF65-F5344CB8AC3E}">
        <p14:creationId xmlns:p14="http://schemas.microsoft.com/office/powerpoint/2010/main" val="418348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588D-3749-88BC-8968-F031E893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31" y="4675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E" dirty="0"/>
              <a:t>What are Bases ?</a:t>
            </a:r>
            <a:br>
              <a:rPr lang="en-IE" dirty="0"/>
            </a:br>
            <a:r>
              <a:rPr lang="en-IE" i="1" dirty="0"/>
              <a:t>Properties</a:t>
            </a:r>
            <a:r>
              <a:rPr lang="en-IE" dirty="0"/>
              <a:t> </a:t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AC45-6ED2-CC35-4BD9-F0EF75EF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65" y="1893080"/>
            <a:ext cx="6198847" cy="4351338"/>
          </a:xfrm>
        </p:spPr>
        <p:txBody>
          <a:bodyPr>
            <a:normAutofit/>
          </a:bodyPr>
          <a:lstStyle/>
          <a:p>
            <a:r>
              <a:rPr lang="en-IE" sz="3200" dirty="0"/>
              <a:t>Soapy feel when they react with water</a:t>
            </a:r>
          </a:p>
          <a:p>
            <a:pPr marL="0" indent="0">
              <a:buNone/>
            </a:pPr>
            <a:endParaRPr lang="en-IE" sz="3200" dirty="0"/>
          </a:p>
          <a:p>
            <a:r>
              <a:rPr lang="en-IE" altLang="en-US" sz="3200" dirty="0"/>
              <a:t>Many bases are as </a:t>
            </a:r>
            <a:r>
              <a:rPr lang="en-IE" altLang="en-US" sz="3200" b="1" dirty="0"/>
              <a:t>corrosive</a:t>
            </a:r>
            <a:r>
              <a:rPr lang="en-IE" altLang="en-US" sz="3200" dirty="0"/>
              <a:t> and as dangerous as acids</a:t>
            </a:r>
          </a:p>
          <a:p>
            <a:endParaRPr lang="en-IE" sz="3200" dirty="0"/>
          </a:p>
          <a:p>
            <a:r>
              <a:rPr lang="en-IE" altLang="en-US" sz="3200" dirty="0"/>
              <a:t>Some bases will </a:t>
            </a:r>
            <a:r>
              <a:rPr lang="en-IE" altLang="en-US" sz="3200" b="1" dirty="0"/>
              <a:t>dissolve in water</a:t>
            </a:r>
            <a:r>
              <a:rPr lang="en-IE" altLang="en-US" sz="3200" dirty="0"/>
              <a:t>. They are known as </a:t>
            </a:r>
            <a:r>
              <a:rPr lang="en-IE" altLang="en-US" sz="3200" b="1" dirty="0"/>
              <a:t>alkali </a:t>
            </a:r>
            <a:r>
              <a:rPr lang="en-IE" altLang="en-US" sz="3200" dirty="0"/>
              <a:t>(alkaline). </a:t>
            </a:r>
          </a:p>
          <a:p>
            <a:endParaRPr lang="en-IE" b="1" dirty="0">
              <a:solidFill>
                <a:srgbClr val="00324C"/>
              </a:solidFill>
            </a:endParaRPr>
          </a:p>
          <a:p>
            <a:endParaRPr lang="en-I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BBA36C-92C4-34F7-5726-8D85F091B2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7"/>
          <a:stretch/>
        </p:blipFill>
        <p:spPr bwMode="auto">
          <a:xfrm>
            <a:off x="7262667" y="2877836"/>
            <a:ext cx="4286250" cy="24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44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B3D9-EB56-6C3C-E9F6-DA4FC0BD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Bases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F9F0E8-CADD-7083-6916-39E436767375}"/>
              </a:ext>
            </a:extLst>
          </p:cNvPr>
          <p:cNvSpPr/>
          <p:nvPr/>
        </p:nvSpPr>
        <p:spPr>
          <a:xfrm>
            <a:off x="1071562" y="2289969"/>
            <a:ext cx="4586287" cy="420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/>
              <a:t>Bleach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Egg white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Toothpaste  </a:t>
            </a:r>
          </a:p>
          <a:p>
            <a:pPr algn="ctr"/>
            <a:r>
              <a:rPr lang="en-IE" sz="2800" dirty="0"/>
              <a:t> </a:t>
            </a:r>
          </a:p>
          <a:p>
            <a:pPr algn="ctr"/>
            <a:endParaRPr lang="en-IE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709103-6F4C-3959-1A9F-E79280792F6A}"/>
              </a:ext>
            </a:extLst>
          </p:cNvPr>
          <p:cNvSpPr/>
          <p:nvPr/>
        </p:nvSpPr>
        <p:spPr>
          <a:xfrm>
            <a:off x="6448425" y="2281635"/>
            <a:ext cx="4586287" cy="4202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dirty="0"/>
              <a:t>Ammonia </a:t>
            </a:r>
          </a:p>
          <a:p>
            <a:pPr algn="ctr"/>
            <a:endParaRPr lang="en-IE" sz="2800" dirty="0"/>
          </a:p>
          <a:p>
            <a:pPr algn="ctr"/>
            <a:r>
              <a:rPr lang="en-IE" sz="2800" dirty="0"/>
              <a:t>Calcium hydroxide </a:t>
            </a:r>
          </a:p>
          <a:p>
            <a:pPr algn="ctr"/>
            <a:r>
              <a:rPr lang="en-IE" sz="28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3A0447-63B0-4297-02B4-B258702D2678}"/>
              </a:ext>
            </a:extLst>
          </p:cNvPr>
          <p:cNvSpPr/>
          <p:nvPr/>
        </p:nvSpPr>
        <p:spPr>
          <a:xfrm>
            <a:off x="1463277" y="1408113"/>
            <a:ext cx="3802856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/>
              <a:t>Everyday bases 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54627E-04A1-5515-6D5A-3B6ECCD9FF55}"/>
              </a:ext>
            </a:extLst>
          </p:cNvPr>
          <p:cNvSpPr/>
          <p:nvPr/>
        </p:nvSpPr>
        <p:spPr>
          <a:xfrm>
            <a:off x="6840140" y="1421011"/>
            <a:ext cx="3802856" cy="565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200" dirty="0"/>
              <a:t>Lab acids:</a:t>
            </a:r>
          </a:p>
        </p:txBody>
      </p:sp>
    </p:spTree>
    <p:extLst>
      <p:ext uri="{BB962C8B-B14F-4D97-AF65-F5344CB8AC3E}">
        <p14:creationId xmlns:p14="http://schemas.microsoft.com/office/powerpoint/2010/main" val="42538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048E-91C0-6B44-B349-32D8A6E2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sz="4400" dirty="0"/>
              <a:t>Neutral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5E07-8C4E-B201-0FA8-4C4DD177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025" y="2319474"/>
            <a:ext cx="8597510" cy="1725388"/>
          </a:xfrm>
        </p:spPr>
        <p:txBody>
          <a:bodyPr>
            <a:normAutofit lnSpcReduction="10000"/>
          </a:bodyPr>
          <a:lstStyle/>
          <a:p>
            <a:r>
              <a:rPr lang="en-IE" altLang="en-US" sz="2800" dirty="0"/>
              <a:t>There is another group of substances that are </a:t>
            </a:r>
            <a:r>
              <a:rPr lang="en-IE" altLang="en-US" sz="2800" b="1" dirty="0"/>
              <a:t>neither acid nor base</a:t>
            </a:r>
            <a:r>
              <a:rPr lang="en-IE" altLang="en-US" sz="2800" dirty="0"/>
              <a:t>.</a:t>
            </a:r>
          </a:p>
          <a:p>
            <a:endParaRPr lang="en-IE" altLang="en-US" dirty="0"/>
          </a:p>
          <a:p>
            <a:r>
              <a:rPr lang="en-IE" altLang="en-US" sz="2800" dirty="0"/>
              <a:t> They are said to be neutral.</a:t>
            </a:r>
            <a:endParaRPr lang="en-IE" b="1" dirty="0"/>
          </a:p>
        </p:txBody>
      </p:sp>
      <p:pic>
        <p:nvPicPr>
          <p:cNvPr id="3074" name="Picture 2" descr="Water Drop Cartoon Vector Art, Icons, and Graphics for Free Download">
            <a:extLst>
              <a:ext uri="{FF2B5EF4-FFF2-40B4-BE49-F238E27FC236}">
                <a16:creationId xmlns:a16="http://schemas.microsoft.com/office/drawing/2014/main" id="{816637C3-F394-9634-B819-FA0CC36E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53" y="318216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138E-F192-A1C2-02BE-DEB49CAF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21" y="-268868"/>
            <a:ext cx="10515600" cy="1325563"/>
          </a:xfrm>
        </p:spPr>
        <p:txBody>
          <a:bodyPr/>
          <a:lstStyle/>
          <a:p>
            <a:r>
              <a:rPr lang="en-IE" dirty="0"/>
              <a:t>pH Scale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3A67-C813-3E70-4E80-65F5AA3D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70" y="5257153"/>
            <a:ext cx="10515600" cy="5925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/>
              <a:t>A scale from 0-14 that determines how basic, acidic or neutral something is.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C8FA4-689B-3905-78F3-1A207AADB62B}"/>
              </a:ext>
            </a:extLst>
          </p:cNvPr>
          <p:cNvSpPr/>
          <p:nvPr/>
        </p:nvSpPr>
        <p:spPr>
          <a:xfrm>
            <a:off x="2794623" y="771406"/>
            <a:ext cx="7000116" cy="877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2800" dirty="0"/>
              <a:t>Measure of how acidic or basic something is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D5833-7E3A-2246-CE96-8E4701AA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13" y="1921110"/>
            <a:ext cx="8437249" cy="30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349B-09CC-4957-87E0-75FAF34E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can you tell an acid from a 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2529-9E38-3AE3-76DD-38371123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009" y="2215877"/>
            <a:ext cx="8723264" cy="4370047"/>
          </a:xfrm>
        </p:spPr>
        <p:txBody>
          <a:bodyPr>
            <a:normAutofit/>
          </a:bodyPr>
          <a:lstStyle/>
          <a:p>
            <a:r>
              <a:rPr lang="en-IE" altLang="en-US" sz="2800" dirty="0"/>
              <a:t>You have to test it with an </a:t>
            </a:r>
            <a:r>
              <a:rPr lang="en-IE" altLang="en-US" sz="2800" b="1" dirty="0"/>
              <a:t>indicator</a:t>
            </a:r>
            <a:r>
              <a:rPr lang="en-IE" altLang="en-US" sz="2800" dirty="0"/>
              <a:t>.</a:t>
            </a:r>
          </a:p>
          <a:p>
            <a:endParaRPr lang="en-IE" altLang="en-US" dirty="0"/>
          </a:p>
          <a:p>
            <a:r>
              <a:rPr lang="en-IE" altLang="en-US" sz="2800" dirty="0"/>
              <a:t>An indicator is a chemical that changes colour depending on the </a:t>
            </a:r>
            <a:r>
              <a:rPr lang="en-IE" altLang="en-US" sz="2800" dirty="0" err="1"/>
              <a:t>pH.</a:t>
            </a:r>
            <a:r>
              <a:rPr lang="en-IE" altLang="en-US" sz="2800" dirty="0"/>
              <a:t> </a:t>
            </a:r>
          </a:p>
          <a:p>
            <a:endParaRPr lang="en-IE" altLang="en-US" dirty="0"/>
          </a:p>
          <a:p>
            <a:endParaRPr lang="en-IE" altLang="en-US" sz="2800" dirty="0"/>
          </a:p>
          <a:p>
            <a:pPr marL="0" indent="0">
              <a:buNone/>
            </a:pPr>
            <a:endParaRPr lang="en-IE" altLang="en-US" sz="2800" dirty="0"/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995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05D8-557A-162F-0A5A-73249A74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Indicators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9BD6-5EE0-4B0B-1749-F38504661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sz="2800" dirty="0"/>
              <a:t>An indicator is a chemical that changes </a:t>
            </a:r>
            <a:r>
              <a:rPr lang="en-IE" altLang="en-US" sz="2800" b="1" dirty="0"/>
              <a:t>colour</a:t>
            </a:r>
            <a:r>
              <a:rPr lang="en-IE" altLang="en-US" sz="2800" dirty="0"/>
              <a:t> depending on the </a:t>
            </a:r>
            <a:r>
              <a:rPr lang="en-IE" altLang="en-US" sz="2800" dirty="0" err="1"/>
              <a:t>pH.</a:t>
            </a:r>
            <a:r>
              <a:rPr lang="en-IE" altLang="en-US" sz="2800" dirty="0"/>
              <a:t> </a:t>
            </a:r>
            <a:endParaRPr lang="en-IE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Two types of indicators: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Litmus paper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Universal indicator </a:t>
            </a:r>
            <a:r>
              <a:rPr lang="en-GB" b="1" dirty="0"/>
              <a:t> </a:t>
            </a:r>
          </a:p>
          <a:p>
            <a:endParaRPr lang="en-GB" b="1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F12F9-EC75-5085-0E3B-697E711754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1"/>
          <a:stretch/>
        </p:blipFill>
        <p:spPr>
          <a:xfrm>
            <a:off x="5943031" y="2788078"/>
            <a:ext cx="2165316" cy="3312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68984-EF88-0A6F-02B2-ABEF3CD85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659" y="2908569"/>
            <a:ext cx="2329973" cy="34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3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</Words>
  <Application>Microsoft Office PowerPoint</Application>
  <PresentationFormat>Widescreen</PresentationFormat>
  <Paragraphs>98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Twinkl SemiBold</vt:lpstr>
      <vt:lpstr>Office Theme</vt:lpstr>
      <vt:lpstr>Acids and Bases  chapter 21  </vt:lpstr>
      <vt:lpstr>What are acids ? Properties</vt:lpstr>
      <vt:lpstr>Acids </vt:lpstr>
      <vt:lpstr>What are Bases ? Properties  </vt:lpstr>
      <vt:lpstr>Bases  </vt:lpstr>
      <vt:lpstr>Neutral </vt:lpstr>
      <vt:lpstr>pH Scale </vt:lpstr>
      <vt:lpstr>How can you tell an acid from a base?</vt:lpstr>
      <vt:lpstr>Indicators </vt:lpstr>
      <vt:lpstr>Litmus indicator </vt:lpstr>
      <vt:lpstr>Neutral </vt:lpstr>
      <vt:lpstr>Neutralisation </vt:lpstr>
      <vt:lpstr>Universal indicator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Acids and Bases  chapter 21  </dc:title>
  <dc:creator>erika foran</dc:creator>
  <cp:lastModifiedBy>erika foran</cp:lastModifiedBy>
  <cp:revision>1</cp:revision>
  <dcterms:created xsi:type="dcterms:W3CDTF">2022-11-27T18:24:59Z</dcterms:created>
  <dcterms:modified xsi:type="dcterms:W3CDTF">2022-12-01T20:07:16Z</dcterms:modified>
</cp:coreProperties>
</file>