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5" r:id="rId4"/>
  </p:sldMasterIdLst>
  <p:notesMasterIdLst>
    <p:notesMasterId r:id="rId17"/>
  </p:notesMasterIdLst>
  <p:handoutMasterIdLst>
    <p:handoutMasterId r:id="rId18"/>
  </p:handoutMasterIdLst>
  <p:sldIdLst>
    <p:sldId id="282" r:id="rId5"/>
    <p:sldId id="297" r:id="rId6"/>
    <p:sldId id="283" r:id="rId7"/>
    <p:sldId id="299" r:id="rId8"/>
    <p:sldId id="300" r:id="rId9"/>
    <p:sldId id="301" r:id="rId10"/>
    <p:sldId id="302" r:id="rId11"/>
    <p:sldId id="303" r:id="rId12"/>
    <p:sldId id="305" r:id="rId13"/>
    <p:sldId id="310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D0E7B-13DA-49AB-A862-25CF665D0BA2}" v="19" dt="2021-12-07T01:08:56.770"/>
  </p1510:revLst>
</p1510:revInfo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574" autoAdjust="0"/>
  </p:normalViewPr>
  <p:slideViewPr>
    <p:cSldViewPr snapToGrid="0">
      <p:cViewPr varScale="1">
        <p:scale>
          <a:sx n="125" d="100"/>
          <a:sy n="125" d="100"/>
        </p:scale>
        <p:origin x="394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FA1C-A4AB-4DC0-9F00-AA20D3AB9C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1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5617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551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87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009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29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9540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81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79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9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578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3783-3A85-421D-8BAB-F6D573F2F44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41484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9" r:id="rId13"/>
    <p:sldLayoutId id="2147483690" r:id="rId14"/>
    <p:sldLayoutId id="2147483666" r:id="rId15"/>
    <p:sldLayoutId id="2147483673" r:id="rId16"/>
    <p:sldLayoutId id="2147483659" r:id="rId17"/>
    <p:sldLayoutId id="2147483660" r:id="rId18"/>
    <p:sldLayoutId id="2147483664" r:id="rId19"/>
    <p:sldLayoutId id="2147483650" r:id="rId20"/>
    <p:sldLayoutId id="2147483652" r:id="rId21"/>
    <p:sldLayoutId id="2147483671" r:id="rId22"/>
    <p:sldLayoutId id="2147483656" r:id="rId23"/>
    <p:sldLayoutId id="2147483657" r:id="rId24"/>
    <p:sldLayoutId id="2147483667" r:id="rId25"/>
    <p:sldLayoutId id="2147483668" r:id="rId26"/>
    <p:sldLayoutId id="2147483669" r:id="rId27"/>
    <p:sldLayoutId id="2147483672" r:id="rId28"/>
    <p:sldLayoutId id="2147483654" r:id="rId29"/>
    <p:sldLayoutId id="2147483674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08" y="167489"/>
            <a:ext cx="12038091" cy="5514437"/>
          </a:xfrm>
        </p:spPr>
        <p:txBody>
          <a:bodyPr/>
          <a:lstStyle/>
          <a:p>
            <a:pPr algn="ctr"/>
            <a:r>
              <a:rPr lang="en-US" sz="5500" dirty="0"/>
              <a:t>Microsoft Azure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08" y="5681926"/>
            <a:ext cx="11965842" cy="1008585"/>
          </a:xfr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>
            <a:normAutofit/>
          </a:bodyPr>
          <a:lstStyle/>
          <a:p>
            <a:pPr algn="ctr"/>
            <a:r>
              <a:rPr lang="en-US" sz="2400" dirty="0"/>
              <a:t>Name: Dom Arishi</a:t>
            </a:r>
          </a:p>
          <a:p>
            <a:pPr algn="ctr"/>
            <a:r>
              <a:rPr lang="en-US" sz="2400" dirty="0"/>
              <a:t>TUID: 915604744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Peering between Linux VPC and Windows VPC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B4620-DF1E-4513-B95F-D79141F2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34372"/>
            <a:ext cx="6780700" cy="31869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6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Cost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A57472-53F0-466C-88D6-FC7F36AB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42" y="643466"/>
            <a:ext cx="6437848" cy="55687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7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34319-BDBF-4AEA-9CE7-916C2A345AB2}"/>
              </a:ext>
            </a:extLst>
          </p:cNvPr>
          <p:cNvSpPr txBox="1"/>
          <p:nvPr/>
        </p:nvSpPr>
        <p:spPr>
          <a:xfrm>
            <a:off x="854431" y="676648"/>
            <a:ext cx="9427335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Time Spent on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3-4 Days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Cost: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8.15$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Two Pro’s: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I like it because it gave me the opportunity to have exposure on Visual Studio and creating a web page.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it has more specific functionalities than the other cloud platforms.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Two Con’s: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the flexibility of the Implementation of some of the tasks were way harder and complicated than AWS and GCP plus the I thought it would have bigger community than AWS.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I didn’t like the documentation that was provided by Microsoft and YouTube videos were outdated, so I had to figure out some task by myself.</a:t>
            </a:r>
          </a:p>
        </p:txBody>
      </p:sp>
    </p:spTree>
    <p:extLst>
      <p:ext uri="{BB962C8B-B14F-4D97-AF65-F5344CB8AC3E}">
        <p14:creationId xmlns:p14="http://schemas.microsoft.com/office/powerpoint/2010/main" val="328397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0A6741-7964-49F8-BB31-A9964BD70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284" y="238696"/>
            <a:ext cx="8487178" cy="1087828"/>
          </a:xfrm>
        </p:spPr>
        <p:txBody>
          <a:bodyPr/>
          <a:lstStyle/>
          <a:p>
            <a:pPr algn="ctr"/>
            <a:r>
              <a:rPr lang="en-US" dirty="0"/>
              <a:t>2 Windows VM’s &amp;2 Linux VM’s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A6F1D-06D7-458F-80C9-8FA7F4484809}"/>
              </a:ext>
            </a:extLst>
          </p:cNvPr>
          <p:cNvSpPr/>
          <p:nvPr/>
        </p:nvSpPr>
        <p:spPr>
          <a:xfrm>
            <a:off x="6289118" y="2094046"/>
            <a:ext cx="509551" cy="4886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F9A64-1640-4EC0-BEF4-D503954AE418}"/>
              </a:ext>
            </a:extLst>
          </p:cNvPr>
          <p:cNvSpPr/>
          <p:nvPr/>
        </p:nvSpPr>
        <p:spPr>
          <a:xfrm>
            <a:off x="6289118" y="2672366"/>
            <a:ext cx="509551" cy="48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749D525-933F-4802-999F-38095C2A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07282"/>
            <a:ext cx="11188700" cy="23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732" y="274748"/>
            <a:ext cx="10221617" cy="1077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storage to Linux VM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061AA-D62A-4A3F-A905-A31CB210C141}"/>
              </a:ext>
            </a:extLst>
          </p:cNvPr>
          <p:cNvSpPr/>
          <p:nvPr/>
        </p:nvSpPr>
        <p:spPr>
          <a:xfrm>
            <a:off x="2003304" y="2764140"/>
            <a:ext cx="548640" cy="5653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B696C-B458-4C18-A11F-CDC6B8DEA4D2}"/>
              </a:ext>
            </a:extLst>
          </p:cNvPr>
          <p:cNvSpPr/>
          <p:nvPr/>
        </p:nvSpPr>
        <p:spPr>
          <a:xfrm>
            <a:off x="2195061" y="4378817"/>
            <a:ext cx="451547" cy="7791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DE390-5800-492F-AF4C-351D38B75FBD}"/>
              </a:ext>
            </a:extLst>
          </p:cNvPr>
          <p:cNvSpPr/>
          <p:nvPr/>
        </p:nvSpPr>
        <p:spPr>
          <a:xfrm>
            <a:off x="856445" y="3350775"/>
            <a:ext cx="804930" cy="326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9C8A1D-4220-4126-8FC6-3BEA6BCC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7" y="1560389"/>
            <a:ext cx="5746053" cy="3906913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D09134-FFBB-4687-9F28-50F18E56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46" y="1497250"/>
            <a:ext cx="5098354" cy="38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storage to Windows VM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FCA20D-290A-4ADF-B174-7143ECAC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532230"/>
            <a:ext cx="5455917" cy="17868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204781A-3D5A-44F5-B1BD-06B8941E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79969"/>
            <a:ext cx="5455917" cy="16913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web app using ASP.NET and Visual Studio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744E45-52AB-440D-9EF2-1D3EB267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77" y="1668545"/>
            <a:ext cx="6780700" cy="27344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7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web app using ASP.NET and Visual Studio</a:t>
            </a:r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138EA97-C6D5-432E-A673-C31425BC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89435"/>
            <a:ext cx="6780700" cy="34183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7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kern="1200">
                <a:latin typeface="+mj-lt"/>
                <a:ea typeface="+mj-ea"/>
                <a:cs typeface="+mj-cs"/>
              </a:rPr>
              <a:t>Install JDK on Windows VM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7A63786-73E6-4FB5-B3EB-59B98D90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219193"/>
            <a:ext cx="11496821" cy="24143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2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java website using Tomcat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3AF3792-53D6-4736-A529-1DB0D2D2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088937"/>
            <a:ext cx="5455917" cy="267339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B974E9-FFAA-421F-8DE1-95779ADC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8" y="3330754"/>
            <a:ext cx="5455917" cy="18442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Peering between Windows VPC and Linux VPC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36C6C6-BA8D-455E-8793-17ABE3F4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74963"/>
            <a:ext cx="6780700" cy="43057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8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35D37E-7F4E-4FAA-AEBF-D3016C5066C4}">
  <ds:schemaRefs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Times New Roman</vt:lpstr>
      <vt:lpstr>Wingdings</vt:lpstr>
      <vt:lpstr>Office Theme</vt:lpstr>
      <vt:lpstr>Microsoft Azure</vt:lpstr>
      <vt:lpstr>2 Windows VM’s &amp;2 Linux VM’s</vt:lpstr>
      <vt:lpstr>storage to Linux VM</vt:lpstr>
      <vt:lpstr>storage to Windows VM</vt:lpstr>
      <vt:lpstr>Basic web app using ASP.NET and Visual Studio</vt:lpstr>
      <vt:lpstr>Basic web app using ASP.NET and Visual Studio</vt:lpstr>
      <vt:lpstr>Install JDK on Windows VM</vt:lpstr>
      <vt:lpstr>java website using Tomcat</vt:lpstr>
      <vt:lpstr>Peering between Windows VPC and Linux VPC</vt:lpstr>
      <vt:lpstr>Peering between Linux VPC and Windows VPC</vt:lpstr>
      <vt:lpstr>Project Cost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2020-04-26T19:21:36Z</dcterms:created>
  <dcterms:modified xsi:type="dcterms:W3CDTF">2021-12-16T01:13:10Z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