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CEA39-BC22-4BF2-AF00-E08456D8938B}" v="106" dt="2024-10-29T07:33:2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shma Murugan" userId="89b12c5fa0ff4366" providerId="Windows Live" clId="Web-{C1FCEA39-BC22-4BF2-AF00-E08456D8938B}"/>
    <pc:docChg chg="addSld modSld">
      <pc:chgData name="Arishma Murugan" userId="89b12c5fa0ff4366" providerId="Windows Live" clId="Web-{C1FCEA39-BC22-4BF2-AF00-E08456D8938B}" dt="2024-10-29T07:33:28.725" v="127" actId="20577"/>
      <pc:docMkLst>
        <pc:docMk/>
      </pc:docMkLst>
      <pc:sldChg chg="addSp delSp modSp mod modClrScheme delDesignElem chgLayout">
        <pc:chgData name="Arishma Murugan" userId="89b12c5fa0ff4366" providerId="Windows Live" clId="Web-{C1FCEA39-BC22-4BF2-AF00-E08456D8938B}" dt="2024-10-29T07:30:29.251" v="108" actId="20577"/>
        <pc:sldMkLst>
          <pc:docMk/>
          <pc:sldMk cId="3059316376" sldId="256"/>
        </pc:sldMkLst>
        <pc:spChg chg="mod ord">
          <ac:chgData name="Arishma Murugan" userId="89b12c5fa0ff4366" providerId="Windows Live" clId="Web-{C1FCEA39-BC22-4BF2-AF00-E08456D8938B}" dt="2024-10-29T07:30:29.251" v="108" actId="20577"/>
          <ac:spMkLst>
            <pc:docMk/>
            <pc:sldMk cId="3059316376" sldId="256"/>
            <ac:spMk id="2" creationId="{00000000-0000-0000-0000-000000000000}"/>
          </ac:spMkLst>
        </pc:spChg>
        <pc:spChg chg="del">
          <ac:chgData name="Arishma Murugan" userId="89b12c5fa0ff4366" providerId="Windows Live" clId="Web-{C1FCEA39-BC22-4BF2-AF00-E08456D8938B}" dt="2024-10-29T07:29:53.110" v="106"/>
          <ac:spMkLst>
            <pc:docMk/>
            <pc:sldMk cId="3059316376" sldId="256"/>
            <ac:spMk id="3" creationId="{00000000-0000-0000-0000-000000000000}"/>
          </ac:spMkLst>
        </pc:spChg>
        <pc:spChg chg="add">
          <ac:chgData name="Arishma Murugan" userId="89b12c5fa0ff4366" providerId="Windows Live" clId="Web-{C1FCEA39-BC22-4BF2-AF00-E08456D8938B}" dt="2024-10-29T07:30:08.626" v="107"/>
          <ac:spMkLst>
            <pc:docMk/>
            <pc:sldMk cId="3059316376" sldId="256"/>
            <ac:spMk id="7" creationId="{2D03A0B2-4A2F-D846-A5E6-FB7CB9A031F7}"/>
          </ac:spMkLst>
        </pc:spChg>
        <pc:spChg chg="del">
          <ac:chgData name="Arishma Murugan" userId="89b12c5fa0ff4366" providerId="Windows Live" clId="Web-{C1FCEA39-BC22-4BF2-AF00-E08456D8938B}" dt="2024-10-29T07:29:53.110" v="106"/>
          <ac:spMkLst>
            <pc:docMk/>
            <pc:sldMk cId="3059316376" sldId="256"/>
            <ac:spMk id="8" creationId="{281148B8-58D0-4E9A-A32C-B3B181A3A850}"/>
          </ac:spMkLst>
        </pc:spChg>
        <pc:spChg chg="add">
          <ac:chgData name="Arishma Murugan" userId="89b12c5fa0ff4366" providerId="Windows Live" clId="Web-{C1FCEA39-BC22-4BF2-AF00-E08456D8938B}" dt="2024-10-29T07:30:08.626" v="107"/>
          <ac:spMkLst>
            <pc:docMk/>
            <pc:sldMk cId="3059316376" sldId="256"/>
            <ac:spMk id="9" creationId="{7F573F1D-73A7-FB41-BCAD-FC9AA7DEF4F5}"/>
          </ac:spMkLst>
        </pc:spChg>
        <pc:spChg chg="del">
          <ac:chgData name="Arishma Murugan" userId="89b12c5fa0ff4366" providerId="Windows Live" clId="Web-{C1FCEA39-BC22-4BF2-AF00-E08456D8938B}" dt="2024-10-29T07:29:53.110" v="106"/>
          <ac:spMkLst>
            <pc:docMk/>
            <pc:sldMk cId="3059316376" sldId="256"/>
            <ac:spMk id="10" creationId="{3B8154F5-2E4B-4EB4-9BE5-A38ED12389CA}"/>
          </ac:spMkLst>
        </pc:spChg>
        <pc:spChg chg="add">
          <ac:chgData name="Arishma Murugan" userId="89b12c5fa0ff4366" providerId="Windows Live" clId="Web-{C1FCEA39-BC22-4BF2-AF00-E08456D8938B}" dt="2024-10-29T07:30:08.626" v="107"/>
          <ac:spMkLst>
            <pc:docMk/>
            <pc:sldMk cId="3059316376" sldId="256"/>
            <ac:spMk id="11" creationId="{281148B8-58D0-4E9A-A32C-B3B181A3A850}"/>
          </ac:spMkLst>
        </pc:spChg>
        <pc:spChg chg="del">
          <ac:chgData name="Arishma Murugan" userId="89b12c5fa0ff4366" providerId="Windows Live" clId="Web-{C1FCEA39-BC22-4BF2-AF00-E08456D8938B}" dt="2024-10-29T07:29:53.110" v="106"/>
          <ac:spMkLst>
            <pc:docMk/>
            <pc:sldMk cId="3059316376" sldId="256"/>
            <ac:spMk id="12" creationId="{9F217F6F-016A-42CB-9074-E8CBC6CC7596}"/>
          </ac:spMkLst>
        </pc:spChg>
        <pc:spChg chg="add">
          <ac:chgData name="Arishma Murugan" userId="89b12c5fa0ff4366" providerId="Windows Live" clId="Web-{C1FCEA39-BC22-4BF2-AF00-E08456D8938B}" dt="2024-10-29T07:30:08.626" v="107"/>
          <ac:spMkLst>
            <pc:docMk/>
            <pc:sldMk cId="3059316376" sldId="256"/>
            <ac:spMk id="13" creationId="{3B8154F5-2E4B-4EB4-9BE5-A38ED12389CA}"/>
          </ac:spMkLst>
        </pc:spChg>
        <pc:spChg chg="add">
          <ac:chgData name="Arishma Murugan" userId="89b12c5fa0ff4366" providerId="Windows Live" clId="Web-{C1FCEA39-BC22-4BF2-AF00-E08456D8938B}" dt="2024-10-29T07:30:08.626" v="107"/>
          <ac:spMkLst>
            <pc:docMk/>
            <pc:sldMk cId="3059316376" sldId="256"/>
            <ac:spMk id="15" creationId="{9F217F6F-016A-42CB-9074-E8CBC6CC7596}"/>
          </ac:spMkLst>
        </pc:spChg>
      </pc:sldChg>
      <pc:sldChg chg="addSp delSp modSp">
        <pc:chgData name="Arishma Murugan" userId="89b12c5fa0ff4366" providerId="Windows Live" clId="Web-{C1FCEA39-BC22-4BF2-AF00-E08456D8938B}" dt="2024-10-29T07:30:51.830" v="112" actId="20577"/>
        <pc:sldMkLst>
          <pc:docMk/>
          <pc:sldMk cId="3694061015" sldId="257"/>
        </pc:sldMkLst>
        <pc:spChg chg="mod">
          <ac:chgData name="Arishma Murugan" userId="89b12c5fa0ff4366" providerId="Windows Live" clId="Web-{C1FCEA39-BC22-4BF2-AF00-E08456D8938B}" dt="2024-10-29T07:30:51.830" v="112" actId="20577"/>
          <ac:spMkLst>
            <pc:docMk/>
            <pc:sldMk cId="3694061015" sldId="257"/>
            <ac:spMk id="2" creationId="{3E13FD6C-8430-5570-C609-1C1959E868DA}"/>
          </ac:spMkLst>
        </pc:spChg>
        <pc:spChg chg="mod">
          <ac:chgData name="Arishma Murugan" userId="89b12c5fa0ff4366" providerId="Windows Live" clId="Web-{C1FCEA39-BC22-4BF2-AF00-E08456D8938B}" dt="2024-10-29T07:30:44.080" v="111" actId="20577"/>
          <ac:spMkLst>
            <pc:docMk/>
            <pc:sldMk cId="3694061015" sldId="257"/>
            <ac:spMk id="3" creationId="{42F3F03D-47B5-1C64-051C-5C745C5FD8D3}"/>
          </ac:spMkLst>
        </pc:spChg>
        <pc:spChg chg="del">
          <ac:chgData name="Arishma Murugan" userId="89b12c5fa0ff4366" providerId="Windows Live" clId="Web-{C1FCEA39-BC22-4BF2-AF00-E08456D8938B}" dt="2024-10-29T07:21:00.640" v="95"/>
          <ac:spMkLst>
            <pc:docMk/>
            <pc:sldMk cId="3694061015" sldId="257"/>
            <ac:spMk id="8" creationId="{23BB7E73-E730-42EA-AACE-D1E323EA547E}"/>
          </ac:spMkLst>
        </pc:spChg>
        <pc:spChg chg="del">
          <ac:chgData name="Arishma Murugan" userId="89b12c5fa0ff4366" providerId="Windows Live" clId="Web-{C1FCEA39-BC22-4BF2-AF00-E08456D8938B}" dt="2024-10-29T07:21:00.640" v="95"/>
          <ac:spMkLst>
            <pc:docMk/>
            <pc:sldMk cId="3694061015" sldId="257"/>
            <ac:spMk id="10" creationId="{F1F6C2E9-B316-4410-88E5-74F044FC3575}"/>
          </ac:spMkLst>
        </pc:spChg>
        <pc:spChg chg="del">
          <ac:chgData name="Arishma Murugan" userId="89b12c5fa0ff4366" providerId="Windows Live" clId="Web-{C1FCEA39-BC22-4BF2-AF00-E08456D8938B}" dt="2024-10-29T07:21:00.640" v="95"/>
          <ac:spMkLst>
            <pc:docMk/>
            <pc:sldMk cId="3694061015" sldId="257"/>
            <ac:spMk id="12" creationId="{83D07262-43A6-451F-9B19-77B943C6399D}"/>
          </ac:spMkLst>
        </pc:spChg>
        <pc:spChg chg="add del">
          <ac:chgData name="Arishma Murugan" userId="89b12c5fa0ff4366" providerId="Windows Live" clId="Web-{C1FCEA39-BC22-4BF2-AF00-E08456D8938B}" dt="2024-10-29T07:21:28.547" v="99"/>
          <ac:spMkLst>
            <pc:docMk/>
            <pc:sldMk cId="3694061015" sldId="257"/>
            <ac:spMk id="17" creationId="{23BB7E73-E730-42EA-AACE-D1E323EA547E}"/>
          </ac:spMkLst>
        </pc:spChg>
        <pc:spChg chg="add del">
          <ac:chgData name="Arishma Murugan" userId="89b12c5fa0ff4366" providerId="Windows Live" clId="Web-{C1FCEA39-BC22-4BF2-AF00-E08456D8938B}" dt="2024-10-29T07:21:28.547" v="99"/>
          <ac:spMkLst>
            <pc:docMk/>
            <pc:sldMk cId="3694061015" sldId="257"/>
            <ac:spMk id="19" creationId="{F1F6C2E9-B316-4410-88E5-74F044FC3575}"/>
          </ac:spMkLst>
        </pc:spChg>
        <pc:spChg chg="add del">
          <ac:chgData name="Arishma Murugan" userId="89b12c5fa0ff4366" providerId="Windows Live" clId="Web-{C1FCEA39-BC22-4BF2-AF00-E08456D8938B}" dt="2024-10-29T07:21:28.547" v="99"/>
          <ac:spMkLst>
            <pc:docMk/>
            <pc:sldMk cId="3694061015" sldId="257"/>
            <ac:spMk id="21" creationId="{83D07262-43A6-451F-9B19-77B943C6399D}"/>
          </ac:spMkLst>
        </pc:spChg>
        <pc:spChg chg="add">
          <ac:chgData name="Arishma Murugan" userId="89b12c5fa0ff4366" providerId="Windows Live" clId="Web-{C1FCEA39-BC22-4BF2-AF00-E08456D8938B}" dt="2024-10-29T07:21:28.547" v="99"/>
          <ac:spMkLst>
            <pc:docMk/>
            <pc:sldMk cId="3694061015" sldId="257"/>
            <ac:spMk id="26" creationId="{23BB7E73-E730-42EA-AACE-D1E323EA547E}"/>
          </ac:spMkLst>
        </pc:spChg>
        <pc:spChg chg="add">
          <ac:chgData name="Arishma Murugan" userId="89b12c5fa0ff4366" providerId="Windows Live" clId="Web-{C1FCEA39-BC22-4BF2-AF00-E08456D8938B}" dt="2024-10-29T07:21:28.547" v="99"/>
          <ac:spMkLst>
            <pc:docMk/>
            <pc:sldMk cId="3694061015" sldId="257"/>
            <ac:spMk id="28" creationId="{F1F6C2E9-B316-4410-88E5-74F044FC3575}"/>
          </ac:spMkLst>
        </pc:spChg>
        <pc:spChg chg="add">
          <ac:chgData name="Arishma Murugan" userId="89b12c5fa0ff4366" providerId="Windows Live" clId="Web-{C1FCEA39-BC22-4BF2-AF00-E08456D8938B}" dt="2024-10-29T07:21:28.547" v="99"/>
          <ac:spMkLst>
            <pc:docMk/>
            <pc:sldMk cId="3694061015" sldId="257"/>
            <ac:spMk id="30" creationId="{83D07262-43A6-451F-9B19-77B943C6399D}"/>
          </ac:spMkLst>
        </pc:spChg>
      </pc:sldChg>
      <pc:sldChg chg="modSp">
        <pc:chgData name="Arishma Murugan" userId="89b12c5fa0ff4366" providerId="Windows Live" clId="Web-{C1FCEA39-BC22-4BF2-AF00-E08456D8938B}" dt="2024-10-29T07:32:24.677" v="119" actId="20577"/>
        <pc:sldMkLst>
          <pc:docMk/>
          <pc:sldMk cId="3935941089" sldId="258"/>
        </pc:sldMkLst>
        <pc:spChg chg="mod">
          <ac:chgData name="Arishma Murugan" userId="89b12c5fa0ff4366" providerId="Windows Live" clId="Web-{C1FCEA39-BC22-4BF2-AF00-E08456D8938B}" dt="2024-10-29T07:32:24.677" v="119" actId="20577"/>
          <ac:spMkLst>
            <pc:docMk/>
            <pc:sldMk cId="3935941089" sldId="258"/>
            <ac:spMk id="2" creationId="{7195D90F-D5E4-593E-0D54-FC095D123EAC}"/>
          </ac:spMkLst>
        </pc:spChg>
        <pc:spChg chg="mod">
          <ac:chgData name="Arishma Murugan" userId="89b12c5fa0ff4366" providerId="Windows Live" clId="Web-{C1FCEA39-BC22-4BF2-AF00-E08456D8938B}" dt="2024-10-29T07:32:18.051" v="118" actId="20577"/>
          <ac:spMkLst>
            <pc:docMk/>
            <pc:sldMk cId="3935941089" sldId="258"/>
            <ac:spMk id="3" creationId="{2553863A-52E2-9650-DB03-D9F7805481AF}"/>
          </ac:spMkLst>
        </pc:spChg>
      </pc:sldChg>
      <pc:sldChg chg="modSp">
        <pc:chgData name="Arishma Murugan" userId="89b12c5fa0ff4366" providerId="Windows Live" clId="Web-{C1FCEA39-BC22-4BF2-AF00-E08456D8938B}" dt="2024-10-29T07:32:45.708" v="121" actId="20577"/>
        <pc:sldMkLst>
          <pc:docMk/>
          <pc:sldMk cId="785832673" sldId="259"/>
        </pc:sldMkLst>
        <pc:spChg chg="mod">
          <ac:chgData name="Arishma Murugan" userId="89b12c5fa0ff4366" providerId="Windows Live" clId="Web-{C1FCEA39-BC22-4BF2-AF00-E08456D8938B}" dt="2024-10-29T07:32:45.708" v="121" actId="20577"/>
          <ac:spMkLst>
            <pc:docMk/>
            <pc:sldMk cId="785832673" sldId="259"/>
            <ac:spMk id="2" creationId="{67D5D928-0D68-65F4-3BA4-BDDD8BAD2FA2}"/>
          </ac:spMkLst>
        </pc:spChg>
        <pc:spChg chg="mod">
          <ac:chgData name="Arishma Murugan" userId="89b12c5fa0ff4366" providerId="Windows Live" clId="Web-{C1FCEA39-BC22-4BF2-AF00-E08456D8938B}" dt="2024-10-29T07:32:40.427" v="120" actId="20577"/>
          <ac:spMkLst>
            <pc:docMk/>
            <pc:sldMk cId="785832673" sldId="259"/>
            <ac:spMk id="3" creationId="{DDD5EE7D-B170-9E35-15B8-3680096A0C10}"/>
          </ac:spMkLst>
        </pc:spChg>
      </pc:sldChg>
      <pc:sldChg chg="modSp">
        <pc:chgData name="Arishma Murugan" userId="89b12c5fa0ff4366" providerId="Windows Live" clId="Web-{C1FCEA39-BC22-4BF2-AF00-E08456D8938B}" dt="2024-10-29T07:32:59.709" v="123" actId="20577"/>
        <pc:sldMkLst>
          <pc:docMk/>
          <pc:sldMk cId="1486227078" sldId="260"/>
        </pc:sldMkLst>
        <pc:spChg chg="mod">
          <ac:chgData name="Arishma Murugan" userId="89b12c5fa0ff4366" providerId="Windows Live" clId="Web-{C1FCEA39-BC22-4BF2-AF00-E08456D8938B}" dt="2024-10-29T07:32:59.709" v="123" actId="20577"/>
          <ac:spMkLst>
            <pc:docMk/>
            <pc:sldMk cId="1486227078" sldId="260"/>
            <ac:spMk id="2" creationId="{294F5F9D-DBB6-D8A9-4AC0-42E3DC300828}"/>
          </ac:spMkLst>
        </pc:spChg>
        <pc:spChg chg="mod">
          <ac:chgData name="Arishma Murugan" userId="89b12c5fa0ff4366" providerId="Windows Live" clId="Web-{C1FCEA39-BC22-4BF2-AF00-E08456D8938B}" dt="2024-10-29T07:32:54.709" v="122" actId="20577"/>
          <ac:spMkLst>
            <pc:docMk/>
            <pc:sldMk cId="1486227078" sldId="260"/>
            <ac:spMk id="3" creationId="{05AB8012-EE5B-750A-074F-7C993822CC51}"/>
          </ac:spMkLst>
        </pc:spChg>
      </pc:sldChg>
      <pc:sldChg chg="modSp">
        <pc:chgData name="Arishma Murugan" userId="89b12c5fa0ff4366" providerId="Windows Live" clId="Web-{C1FCEA39-BC22-4BF2-AF00-E08456D8938B}" dt="2024-10-29T07:33:28.725" v="127" actId="20577"/>
        <pc:sldMkLst>
          <pc:docMk/>
          <pc:sldMk cId="1274498131" sldId="261"/>
        </pc:sldMkLst>
        <pc:spChg chg="mod">
          <ac:chgData name="Arishma Murugan" userId="89b12c5fa0ff4366" providerId="Windows Live" clId="Web-{C1FCEA39-BC22-4BF2-AF00-E08456D8938B}" dt="2024-10-29T07:33:28.725" v="127" actId="20577"/>
          <ac:spMkLst>
            <pc:docMk/>
            <pc:sldMk cId="1274498131" sldId="261"/>
            <ac:spMk id="2" creationId="{A40A74CF-603D-C702-B92C-80B2309C49DD}"/>
          </ac:spMkLst>
        </pc:spChg>
      </pc:sldChg>
      <pc:sldChg chg="modSp">
        <pc:chgData name="Arishma Murugan" userId="89b12c5fa0ff4366" providerId="Windows Live" clId="Web-{C1FCEA39-BC22-4BF2-AF00-E08456D8938B}" dt="2024-10-29T07:33:19.616" v="126" actId="20577"/>
        <pc:sldMkLst>
          <pc:docMk/>
          <pc:sldMk cId="4227150854" sldId="262"/>
        </pc:sldMkLst>
        <pc:spChg chg="mod">
          <ac:chgData name="Arishma Murugan" userId="89b12c5fa0ff4366" providerId="Windows Live" clId="Web-{C1FCEA39-BC22-4BF2-AF00-E08456D8938B}" dt="2024-10-29T07:33:19.616" v="126" actId="20577"/>
          <ac:spMkLst>
            <pc:docMk/>
            <pc:sldMk cId="4227150854" sldId="262"/>
            <ac:spMk id="2" creationId="{CCBD4272-8A6A-FAF3-8284-3711397C3700}"/>
          </ac:spMkLst>
        </pc:spChg>
        <pc:spChg chg="mod">
          <ac:chgData name="Arishma Murugan" userId="89b12c5fa0ff4366" providerId="Windows Live" clId="Web-{C1FCEA39-BC22-4BF2-AF00-E08456D8938B}" dt="2024-10-29T07:33:13.209" v="125" actId="20577"/>
          <ac:spMkLst>
            <pc:docMk/>
            <pc:sldMk cId="4227150854" sldId="262"/>
            <ac:spMk id="3" creationId="{721A1B39-363A-098A-B0DD-218B2E14DF13}"/>
          </ac:spMkLst>
        </pc:spChg>
      </pc:sldChg>
      <pc:sldChg chg="modSp new">
        <pc:chgData name="Arishma Murugan" userId="89b12c5fa0ff4366" providerId="Windows Live" clId="Web-{C1FCEA39-BC22-4BF2-AF00-E08456D8938B}" dt="2024-10-29T07:31:07.784" v="114" actId="20577"/>
        <pc:sldMkLst>
          <pc:docMk/>
          <pc:sldMk cId="1299164455" sldId="263"/>
        </pc:sldMkLst>
        <pc:spChg chg="mod">
          <ac:chgData name="Arishma Murugan" userId="89b12c5fa0ff4366" providerId="Windows Live" clId="Web-{C1FCEA39-BC22-4BF2-AF00-E08456D8938B}" dt="2024-10-29T07:31:07.784" v="114" actId="20577"/>
          <ac:spMkLst>
            <pc:docMk/>
            <pc:sldMk cId="1299164455" sldId="263"/>
            <ac:spMk id="2" creationId="{A1C501E5-585A-1850-C3BB-5CF92BA20592}"/>
          </ac:spMkLst>
        </pc:spChg>
        <pc:spChg chg="mod">
          <ac:chgData name="Arishma Murugan" userId="89b12c5fa0ff4366" providerId="Windows Live" clId="Web-{C1FCEA39-BC22-4BF2-AF00-E08456D8938B}" dt="2024-10-29T07:31:02.284" v="113" actId="20577"/>
          <ac:spMkLst>
            <pc:docMk/>
            <pc:sldMk cId="1299164455" sldId="263"/>
            <ac:spMk id="3" creationId="{7C7F77F9-7F31-DB50-4309-D1B1AC97A462}"/>
          </ac:spMkLst>
        </pc:spChg>
      </pc:sldChg>
      <pc:sldChg chg="addSp delSp modSp new mod setBg">
        <pc:chgData name="Arishma Murugan" userId="89b12c5fa0ff4366" providerId="Windows Live" clId="Web-{C1FCEA39-BC22-4BF2-AF00-E08456D8938B}" dt="2024-10-29T07:31:18.722" v="115" actId="20577"/>
        <pc:sldMkLst>
          <pc:docMk/>
          <pc:sldMk cId="3260272448" sldId="264"/>
        </pc:sldMkLst>
        <pc:spChg chg="mod">
          <ac:chgData name="Arishma Murugan" userId="89b12c5fa0ff4366" providerId="Windows Live" clId="Web-{C1FCEA39-BC22-4BF2-AF00-E08456D8938B}" dt="2024-10-29T07:31:18.722" v="115" actId="20577"/>
          <ac:spMkLst>
            <pc:docMk/>
            <pc:sldMk cId="3260272448" sldId="264"/>
            <ac:spMk id="2" creationId="{B98C0AC9-6E58-2030-DADB-F375294A87E1}"/>
          </ac:spMkLst>
        </pc:spChg>
        <pc:spChg chg="del">
          <ac:chgData name="Arishma Murugan" userId="89b12c5fa0ff4366" providerId="Windows Live" clId="Web-{C1FCEA39-BC22-4BF2-AF00-E08456D8938B}" dt="2024-10-29T07:15:00.145" v="39"/>
          <ac:spMkLst>
            <pc:docMk/>
            <pc:sldMk cId="3260272448" sldId="264"/>
            <ac:spMk id="3" creationId="{7D2EDCFC-2BFC-D73C-96F9-EB9067B7BDDF}"/>
          </ac:spMkLst>
        </pc:spChg>
        <pc:spChg chg="add del">
          <ac:chgData name="Arishma Murugan" userId="89b12c5fa0ff4366" providerId="Windows Live" clId="Web-{C1FCEA39-BC22-4BF2-AF00-E08456D8938B}" dt="2024-10-29T07:15:38.771" v="45"/>
          <ac:spMkLst>
            <pc:docMk/>
            <pc:sldMk cId="3260272448" sldId="264"/>
            <ac:spMk id="8" creationId="{3337A293-1D6B-F860-083B-66230915DB8C}"/>
          </ac:spMkLst>
        </pc:spChg>
        <pc:spChg chg="add del">
          <ac:chgData name="Arishma Murugan" userId="89b12c5fa0ff4366" providerId="Windows Live" clId="Web-{C1FCEA39-BC22-4BF2-AF00-E08456D8938B}" dt="2024-10-29T07:15:33.990" v="41"/>
          <ac:spMkLst>
            <pc:docMk/>
            <pc:sldMk cId="3260272448" sldId="264"/>
            <ac:spMk id="9" creationId="{2D03A0B2-4A2F-D846-A5E6-FB7CB9A031F7}"/>
          </ac:spMkLst>
        </pc:spChg>
        <pc:spChg chg="add del">
          <ac:chgData name="Arishma Murugan" userId="89b12c5fa0ff4366" providerId="Windows Live" clId="Web-{C1FCEA39-BC22-4BF2-AF00-E08456D8938B}" dt="2024-10-29T07:15:33.990" v="41"/>
          <ac:spMkLst>
            <pc:docMk/>
            <pc:sldMk cId="3260272448" sldId="264"/>
            <ac:spMk id="11" creationId="{7F573F1D-73A7-FB41-BCAD-FC9AA7DEF4F5}"/>
          </ac:spMkLst>
        </pc:spChg>
        <pc:spChg chg="add del">
          <ac:chgData name="Arishma Murugan" userId="89b12c5fa0ff4366" providerId="Windows Live" clId="Web-{C1FCEA39-BC22-4BF2-AF00-E08456D8938B}" dt="2024-10-29T07:15:33.990" v="41"/>
          <ac:spMkLst>
            <pc:docMk/>
            <pc:sldMk cId="3260272448" sldId="264"/>
            <ac:spMk id="13" creationId="{A88F843D-1C1B-C740-AC27-E3238D0F5F47}"/>
          </ac:spMkLst>
        </pc:spChg>
        <pc:spChg chg="add del">
          <ac:chgData name="Arishma Murugan" userId="89b12c5fa0ff4366" providerId="Windows Live" clId="Web-{C1FCEA39-BC22-4BF2-AF00-E08456D8938B}" dt="2024-10-29T07:15:33.990" v="41"/>
          <ac:spMkLst>
            <pc:docMk/>
            <pc:sldMk cId="3260272448" sldId="264"/>
            <ac:spMk id="15" creationId="{A21C8291-E3D5-4240-8FF4-E5213CBCC453}"/>
          </ac:spMkLst>
        </pc:spChg>
        <pc:spChg chg="add del">
          <ac:chgData name="Arishma Murugan" userId="89b12c5fa0ff4366" providerId="Windows Live" clId="Web-{C1FCEA39-BC22-4BF2-AF00-E08456D8938B}" dt="2024-10-29T07:15:33.990" v="41"/>
          <ac:spMkLst>
            <pc:docMk/>
            <pc:sldMk cId="3260272448" sldId="264"/>
            <ac:spMk id="17" creationId="{08B44AFE-C181-7047-8CC9-CA00BD385EEA}"/>
          </ac:spMkLst>
        </pc:spChg>
        <pc:spChg chg="add del">
          <ac:chgData name="Arishma Murugan" userId="89b12c5fa0ff4366" providerId="Windows Live" clId="Web-{C1FCEA39-BC22-4BF2-AF00-E08456D8938B}" dt="2024-10-29T07:15:36.381" v="43"/>
          <ac:spMkLst>
            <pc:docMk/>
            <pc:sldMk cId="3260272448" sldId="264"/>
            <ac:spMk id="19" creationId="{2D03A0B2-4A2F-D846-A5E6-FB7CB9A031F7}"/>
          </ac:spMkLst>
        </pc:spChg>
        <pc:spChg chg="add del">
          <ac:chgData name="Arishma Murugan" userId="89b12c5fa0ff4366" providerId="Windows Live" clId="Web-{C1FCEA39-BC22-4BF2-AF00-E08456D8938B}" dt="2024-10-29T07:15:36.381" v="43"/>
          <ac:spMkLst>
            <pc:docMk/>
            <pc:sldMk cId="3260272448" sldId="264"/>
            <ac:spMk id="20" creationId="{7F573F1D-73A7-FB41-BCAD-FC9AA7DEF4F5}"/>
          </ac:spMkLst>
        </pc:spChg>
        <pc:spChg chg="add del">
          <ac:chgData name="Arishma Murugan" userId="89b12c5fa0ff4366" providerId="Windows Live" clId="Web-{C1FCEA39-BC22-4BF2-AF00-E08456D8938B}" dt="2024-10-29T07:15:36.381" v="43"/>
          <ac:spMkLst>
            <pc:docMk/>
            <pc:sldMk cId="3260272448" sldId="264"/>
            <ac:spMk id="21" creationId="{A88F843D-1C1B-C740-AC27-E3238D0F5F47}"/>
          </ac:spMkLst>
        </pc:spChg>
        <pc:spChg chg="add del">
          <ac:chgData name="Arishma Murugan" userId="89b12c5fa0ff4366" providerId="Windows Live" clId="Web-{C1FCEA39-BC22-4BF2-AF00-E08456D8938B}" dt="2024-10-29T07:15:36.381" v="43"/>
          <ac:spMkLst>
            <pc:docMk/>
            <pc:sldMk cId="3260272448" sldId="264"/>
            <ac:spMk id="22" creationId="{A21C8291-E3D5-4240-8FF4-E5213CBCC453}"/>
          </ac:spMkLst>
        </pc:spChg>
        <pc:spChg chg="add del">
          <ac:chgData name="Arishma Murugan" userId="89b12c5fa0ff4366" providerId="Windows Live" clId="Web-{C1FCEA39-BC22-4BF2-AF00-E08456D8938B}" dt="2024-10-29T07:15:36.381" v="43"/>
          <ac:spMkLst>
            <pc:docMk/>
            <pc:sldMk cId="3260272448" sldId="264"/>
            <ac:spMk id="23" creationId="{08B44AFE-C181-7047-8CC9-CA00BD385EEA}"/>
          </ac:spMkLst>
        </pc:spChg>
        <pc:spChg chg="add del">
          <ac:chgData name="Arishma Murugan" userId="89b12c5fa0ff4366" providerId="Windows Live" clId="Web-{C1FCEA39-BC22-4BF2-AF00-E08456D8938B}" dt="2024-10-29T07:15:38.771" v="45"/>
          <ac:spMkLst>
            <pc:docMk/>
            <pc:sldMk cId="3260272448" sldId="264"/>
            <ac:spMk id="25" creationId="{C868C70C-E5C4-CD47-888C-FCB3373B6D38}"/>
          </ac:spMkLst>
        </pc:spChg>
        <pc:spChg chg="add del">
          <ac:chgData name="Arishma Murugan" userId="89b12c5fa0ff4366" providerId="Windows Live" clId="Web-{C1FCEA39-BC22-4BF2-AF00-E08456D8938B}" dt="2024-10-29T07:15:38.771" v="45"/>
          <ac:spMkLst>
            <pc:docMk/>
            <pc:sldMk cId="3260272448" sldId="264"/>
            <ac:spMk id="26" creationId="{D8C68F39-5E8A-844C-A8FD-394F253C1E5F}"/>
          </ac:spMkLst>
        </pc:spChg>
        <pc:spChg chg="add del">
          <ac:chgData name="Arishma Murugan" userId="89b12c5fa0ff4366" providerId="Windows Live" clId="Web-{C1FCEA39-BC22-4BF2-AF00-E08456D8938B}" dt="2024-10-29T07:15:38.771" v="45"/>
          <ac:spMkLst>
            <pc:docMk/>
            <pc:sldMk cId="3260272448" sldId="264"/>
            <ac:spMk id="27" creationId="{BC583CEB-AC2B-2640-94F6-5958E6BC5BAB}"/>
          </ac:spMkLst>
        </pc:spChg>
        <pc:spChg chg="add del">
          <ac:chgData name="Arishma Murugan" userId="89b12c5fa0ff4366" providerId="Windows Live" clId="Web-{C1FCEA39-BC22-4BF2-AF00-E08456D8938B}" dt="2024-10-29T07:15:41.912" v="47"/>
          <ac:spMkLst>
            <pc:docMk/>
            <pc:sldMk cId="3260272448" sldId="264"/>
            <ac:spMk id="29" creationId="{C868C70C-E5C4-CD47-888C-FCB3373B6D38}"/>
          </ac:spMkLst>
        </pc:spChg>
        <pc:spChg chg="add del">
          <ac:chgData name="Arishma Murugan" userId="89b12c5fa0ff4366" providerId="Windows Live" clId="Web-{C1FCEA39-BC22-4BF2-AF00-E08456D8938B}" dt="2024-10-29T07:15:41.912" v="47"/>
          <ac:spMkLst>
            <pc:docMk/>
            <pc:sldMk cId="3260272448" sldId="264"/>
            <ac:spMk id="30" creationId="{D8C68F39-5E8A-844C-A8FD-394F253C1E5F}"/>
          </ac:spMkLst>
        </pc:spChg>
        <pc:spChg chg="add del">
          <ac:chgData name="Arishma Murugan" userId="89b12c5fa0ff4366" providerId="Windows Live" clId="Web-{C1FCEA39-BC22-4BF2-AF00-E08456D8938B}" dt="2024-10-29T07:15:41.912" v="47"/>
          <ac:spMkLst>
            <pc:docMk/>
            <pc:sldMk cId="3260272448" sldId="264"/>
            <ac:spMk id="31" creationId="{BC583CEB-AC2B-2640-94F6-5958E6BC5BAB}"/>
          </ac:spMkLst>
        </pc:spChg>
        <pc:spChg chg="add del">
          <ac:chgData name="Arishma Murugan" userId="89b12c5fa0ff4366" providerId="Windows Live" clId="Web-{C1FCEA39-BC22-4BF2-AF00-E08456D8938B}" dt="2024-10-29T07:15:41.912" v="47"/>
          <ac:spMkLst>
            <pc:docMk/>
            <pc:sldMk cId="3260272448" sldId="264"/>
            <ac:spMk id="32" creationId="{4DC740A2-77EA-7B6A-B1C5-6483C9C1E2D6}"/>
          </ac:spMkLst>
        </pc:spChg>
        <pc:spChg chg="add del">
          <ac:chgData name="Arishma Murugan" userId="89b12c5fa0ff4366" providerId="Windows Live" clId="Web-{C1FCEA39-BC22-4BF2-AF00-E08456D8938B}" dt="2024-10-29T07:15:47.037" v="49"/>
          <ac:spMkLst>
            <pc:docMk/>
            <pc:sldMk cId="3260272448" sldId="264"/>
            <ac:spMk id="34" creationId="{C868C70C-E5C4-CD47-888C-FCB3373B6D38}"/>
          </ac:spMkLst>
        </pc:spChg>
        <pc:spChg chg="add del">
          <ac:chgData name="Arishma Murugan" userId="89b12c5fa0ff4366" providerId="Windows Live" clId="Web-{C1FCEA39-BC22-4BF2-AF00-E08456D8938B}" dt="2024-10-29T07:15:47.037" v="49"/>
          <ac:spMkLst>
            <pc:docMk/>
            <pc:sldMk cId="3260272448" sldId="264"/>
            <ac:spMk id="35" creationId="{D8C68F39-5E8A-844C-A8FD-394F253C1E5F}"/>
          </ac:spMkLst>
        </pc:spChg>
        <pc:spChg chg="add del">
          <ac:chgData name="Arishma Murugan" userId="89b12c5fa0ff4366" providerId="Windows Live" clId="Web-{C1FCEA39-BC22-4BF2-AF00-E08456D8938B}" dt="2024-10-29T07:15:47.037" v="49"/>
          <ac:spMkLst>
            <pc:docMk/>
            <pc:sldMk cId="3260272448" sldId="264"/>
            <ac:spMk id="36" creationId="{BC583CEB-AC2B-2640-94F6-5958E6BC5BAB}"/>
          </ac:spMkLst>
        </pc:spChg>
        <pc:spChg chg="add del">
          <ac:chgData name="Arishma Murugan" userId="89b12c5fa0ff4366" providerId="Windows Live" clId="Web-{C1FCEA39-BC22-4BF2-AF00-E08456D8938B}" dt="2024-10-29T07:15:47.037" v="49"/>
          <ac:spMkLst>
            <pc:docMk/>
            <pc:sldMk cId="3260272448" sldId="264"/>
            <ac:spMk id="37" creationId="{89F3A6D1-E198-E599-2ECD-54B3DF8A663F}"/>
          </ac:spMkLst>
        </pc:spChg>
        <pc:spChg chg="add del">
          <ac:chgData name="Arishma Murugan" userId="89b12c5fa0ff4366" providerId="Windows Live" clId="Web-{C1FCEA39-BC22-4BF2-AF00-E08456D8938B}" dt="2024-10-29T07:15:53.616" v="51"/>
          <ac:spMkLst>
            <pc:docMk/>
            <pc:sldMk cId="3260272448" sldId="264"/>
            <ac:spMk id="39" creationId="{C868C70C-E5C4-CD47-888C-FCB3373B6D38}"/>
          </ac:spMkLst>
        </pc:spChg>
        <pc:spChg chg="add del">
          <ac:chgData name="Arishma Murugan" userId="89b12c5fa0ff4366" providerId="Windows Live" clId="Web-{C1FCEA39-BC22-4BF2-AF00-E08456D8938B}" dt="2024-10-29T07:15:53.616" v="51"/>
          <ac:spMkLst>
            <pc:docMk/>
            <pc:sldMk cId="3260272448" sldId="264"/>
            <ac:spMk id="40" creationId="{D8C68F39-5E8A-844C-A8FD-394F253C1E5F}"/>
          </ac:spMkLst>
        </pc:spChg>
        <pc:spChg chg="add del">
          <ac:chgData name="Arishma Murugan" userId="89b12c5fa0ff4366" providerId="Windows Live" clId="Web-{C1FCEA39-BC22-4BF2-AF00-E08456D8938B}" dt="2024-10-29T07:15:53.616" v="51"/>
          <ac:spMkLst>
            <pc:docMk/>
            <pc:sldMk cId="3260272448" sldId="264"/>
            <ac:spMk id="41" creationId="{BC583CEB-AC2B-2640-94F6-5958E6BC5BAB}"/>
          </ac:spMkLst>
        </pc:spChg>
        <pc:spChg chg="add del">
          <ac:chgData name="Arishma Murugan" userId="89b12c5fa0ff4366" providerId="Windows Live" clId="Web-{C1FCEA39-BC22-4BF2-AF00-E08456D8938B}" dt="2024-10-29T07:15:53.616" v="51"/>
          <ac:spMkLst>
            <pc:docMk/>
            <pc:sldMk cId="3260272448" sldId="264"/>
            <ac:spMk id="42" creationId="{4DC740A2-77EA-7B6A-B1C5-6483C9C1E2D6}"/>
          </ac:spMkLst>
        </pc:spChg>
        <pc:spChg chg="add del">
          <ac:chgData name="Arishma Murugan" userId="89b12c5fa0ff4366" providerId="Windows Live" clId="Web-{C1FCEA39-BC22-4BF2-AF00-E08456D8938B}" dt="2024-10-29T07:15:57.725" v="53"/>
          <ac:spMkLst>
            <pc:docMk/>
            <pc:sldMk cId="3260272448" sldId="264"/>
            <ac:spMk id="44" creationId="{C868C70C-E5C4-CD47-888C-FCB3373B6D38}"/>
          </ac:spMkLst>
        </pc:spChg>
        <pc:spChg chg="add del">
          <ac:chgData name="Arishma Murugan" userId="89b12c5fa0ff4366" providerId="Windows Live" clId="Web-{C1FCEA39-BC22-4BF2-AF00-E08456D8938B}" dt="2024-10-29T07:15:57.725" v="53"/>
          <ac:spMkLst>
            <pc:docMk/>
            <pc:sldMk cId="3260272448" sldId="264"/>
            <ac:spMk id="45" creationId="{D8C68F39-5E8A-844C-A8FD-394F253C1E5F}"/>
          </ac:spMkLst>
        </pc:spChg>
        <pc:spChg chg="add del">
          <ac:chgData name="Arishma Murugan" userId="89b12c5fa0ff4366" providerId="Windows Live" clId="Web-{C1FCEA39-BC22-4BF2-AF00-E08456D8938B}" dt="2024-10-29T07:15:57.725" v="53"/>
          <ac:spMkLst>
            <pc:docMk/>
            <pc:sldMk cId="3260272448" sldId="264"/>
            <ac:spMk id="46" creationId="{BC583CEB-AC2B-2640-94F6-5958E6BC5BAB}"/>
          </ac:spMkLst>
        </pc:spChg>
        <pc:spChg chg="add del">
          <ac:chgData name="Arishma Murugan" userId="89b12c5fa0ff4366" providerId="Windows Live" clId="Web-{C1FCEA39-BC22-4BF2-AF00-E08456D8938B}" dt="2024-10-29T07:15:57.725" v="53"/>
          <ac:spMkLst>
            <pc:docMk/>
            <pc:sldMk cId="3260272448" sldId="264"/>
            <ac:spMk id="47" creationId="{3337A293-1D6B-F860-083B-66230915DB8C}"/>
          </ac:spMkLst>
        </pc:spChg>
        <pc:spChg chg="add del">
          <ac:chgData name="Arishma Murugan" userId="89b12c5fa0ff4366" providerId="Windows Live" clId="Web-{C1FCEA39-BC22-4BF2-AF00-E08456D8938B}" dt="2024-10-29T07:16:00.725" v="55"/>
          <ac:spMkLst>
            <pc:docMk/>
            <pc:sldMk cId="3260272448" sldId="264"/>
            <ac:spMk id="49" creationId="{C868C70C-E5C4-CD47-888C-FCB3373B6D38}"/>
          </ac:spMkLst>
        </pc:spChg>
        <pc:spChg chg="add del">
          <ac:chgData name="Arishma Murugan" userId="89b12c5fa0ff4366" providerId="Windows Live" clId="Web-{C1FCEA39-BC22-4BF2-AF00-E08456D8938B}" dt="2024-10-29T07:16:00.725" v="55"/>
          <ac:spMkLst>
            <pc:docMk/>
            <pc:sldMk cId="3260272448" sldId="264"/>
            <ac:spMk id="50" creationId="{D8C68F39-5E8A-844C-A8FD-394F253C1E5F}"/>
          </ac:spMkLst>
        </pc:spChg>
        <pc:spChg chg="add del">
          <ac:chgData name="Arishma Murugan" userId="89b12c5fa0ff4366" providerId="Windows Live" clId="Web-{C1FCEA39-BC22-4BF2-AF00-E08456D8938B}" dt="2024-10-29T07:16:00.725" v="55"/>
          <ac:spMkLst>
            <pc:docMk/>
            <pc:sldMk cId="3260272448" sldId="264"/>
            <ac:spMk id="51" creationId="{BC583CEB-AC2B-2640-94F6-5958E6BC5BAB}"/>
          </ac:spMkLst>
        </pc:spChg>
        <pc:spChg chg="add del">
          <ac:chgData name="Arishma Murugan" userId="89b12c5fa0ff4366" providerId="Windows Live" clId="Web-{C1FCEA39-BC22-4BF2-AF00-E08456D8938B}" dt="2024-10-29T07:16:00.725" v="55"/>
          <ac:spMkLst>
            <pc:docMk/>
            <pc:sldMk cId="3260272448" sldId="264"/>
            <ac:spMk id="52" creationId="{4DC740A2-77EA-7B6A-B1C5-6483C9C1E2D6}"/>
          </ac:spMkLst>
        </pc:spChg>
        <pc:spChg chg="add del">
          <ac:chgData name="Arishma Murugan" userId="89b12c5fa0ff4366" providerId="Windows Live" clId="Web-{C1FCEA39-BC22-4BF2-AF00-E08456D8938B}" dt="2024-10-29T07:16:03.178" v="57"/>
          <ac:spMkLst>
            <pc:docMk/>
            <pc:sldMk cId="3260272448" sldId="264"/>
            <ac:spMk id="54" creationId="{C868C70C-E5C4-CD47-888C-FCB3373B6D38}"/>
          </ac:spMkLst>
        </pc:spChg>
        <pc:spChg chg="add del">
          <ac:chgData name="Arishma Murugan" userId="89b12c5fa0ff4366" providerId="Windows Live" clId="Web-{C1FCEA39-BC22-4BF2-AF00-E08456D8938B}" dt="2024-10-29T07:16:03.178" v="57"/>
          <ac:spMkLst>
            <pc:docMk/>
            <pc:sldMk cId="3260272448" sldId="264"/>
            <ac:spMk id="55" creationId="{D8C68F39-5E8A-844C-A8FD-394F253C1E5F}"/>
          </ac:spMkLst>
        </pc:spChg>
        <pc:spChg chg="add del">
          <ac:chgData name="Arishma Murugan" userId="89b12c5fa0ff4366" providerId="Windows Live" clId="Web-{C1FCEA39-BC22-4BF2-AF00-E08456D8938B}" dt="2024-10-29T07:16:03.178" v="57"/>
          <ac:spMkLst>
            <pc:docMk/>
            <pc:sldMk cId="3260272448" sldId="264"/>
            <ac:spMk id="56" creationId="{BC583CEB-AC2B-2640-94F6-5958E6BC5BAB}"/>
          </ac:spMkLst>
        </pc:spChg>
        <pc:spChg chg="add del">
          <ac:chgData name="Arishma Murugan" userId="89b12c5fa0ff4366" providerId="Windows Live" clId="Web-{C1FCEA39-BC22-4BF2-AF00-E08456D8938B}" dt="2024-10-29T07:16:03.178" v="57"/>
          <ac:spMkLst>
            <pc:docMk/>
            <pc:sldMk cId="3260272448" sldId="264"/>
            <ac:spMk id="57" creationId="{3337A293-1D6B-F860-083B-66230915DB8C}"/>
          </ac:spMkLst>
        </pc:spChg>
        <pc:spChg chg="add del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59" creationId="{2D03A0B2-4A2F-D846-A5E6-FB7CB9A031F7}"/>
          </ac:spMkLst>
        </pc:spChg>
        <pc:spChg chg="add del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60" creationId="{7F573F1D-73A7-FB41-BCAD-FC9AA7DEF4F5}"/>
          </ac:spMkLst>
        </pc:spChg>
        <pc:spChg chg="add del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61" creationId="{A88F843D-1C1B-C740-AC27-E3238D0F5F47}"/>
          </ac:spMkLst>
        </pc:spChg>
        <pc:spChg chg="add del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62" creationId="{A21C8291-E3D5-4240-8FF4-E5213CBCC453}"/>
          </ac:spMkLst>
        </pc:spChg>
        <pc:spChg chg="add del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63" creationId="{08B44AFE-C181-7047-8CC9-CA00BD385EEA}"/>
          </ac:spMkLst>
        </pc:spChg>
        <pc:spChg chg="add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68" creationId="{2D03A0B2-4A2F-D846-A5E6-FB7CB9A031F7}"/>
          </ac:spMkLst>
        </pc:spChg>
        <pc:spChg chg="add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70" creationId="{7F573F1D-73A7-FB41-BCAD-FC9AA7DEF4F5}"/>
          </ac:spMkLst>
        </pc:spChg>
        <pc:spChg chg="add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72" creationId="{A88F843D-1C1B-C740-AC27-E3238D0F5F47}"/>
          </ac:spMkLst>
        </pc:spChg>
        <pc:spChg chg="add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74" creationId="{A21C8291-E3D5-4240-8FF4-E5213CBCC453}"/>
          </ac:spMkLst>
        </pc:spChg>
        <pc:spChg chg="add">
          <ac:chgData name="Arishma Murugan" userId="89b12c5fa0ff4366" providerId="Windows Live" clId="Web-{C1FCEA39-BC22-4BF2-AF00-E08456D8938B}" dt="2024-10-29T07:18:30.276" v="74"/>
          <ac:spMkLst>
            <pc:docMk/>
            <pc:sldMk cId="3260272448" sldId="264"/>
            <ac:spMk id="76" creationId="{08B44AFE-C181-7047-8CC9-CA00BD385EEA}"/>
          </ac:spMkLst>
        </pc:spChg>
        <pc:picChg chg="add mod ord">
          <ac:chgData name="Arishma Murugan" userId="89b12c5fa0ff4366" providerId="Windows Live" clId="Web-{C1FCEA39-BC22-4BF2-AF00-E08456D8938B}" dt="2024-10-29T07:18:30.276" v="74"/>
          <ac:picMkLst>
            <pc:docMk/>
            <pc:sldMk cId="3260272448" sldId="264"/>
            <ac:picMk id="4" creationId="{3E47C53D-9B39-AFC0-B38F-3D4A897C81A2}"/>
          </ac:picMkLst>
        </pc:picChg>
      </pc:sldChg>
      <pc:sldChg chg="modSp new">
        <pc:chgData name="Arishma Murugan" userId="89b12c5fa0ff4366" providerId="Windows Live" clId="Web-{C1FCEA39-BC22-4BF2-AF00-E08456D8938B}" dt="2024-10-29T07:31:31.988" v="117" actId="20577"/>
        <pc:sldMkLst>
          <pc:docMk/>
          <pc:sldMk cId="3421019765" sldId="265"/>
        </pc:sldMkLst>
        <pc:spChg chg="mod">
          <ac:chgData name="Arishma Murugan" userId="89b12c5fa0ff4366" providerId="Windows Live" clId="Web-{C1FCEA39-BC22-4BF2-AF00-E08456D8938B}" dt="2024-10-29T07:31:31.988" v="117" actId="20577"/>
          <ac:spMkLst>
            <pc:docMk/>
            <pc:sldMk cId="3421019765" sldId="265"/>
            <ac:spMk id="2" creationId="{066D87DC-1AEA-025E-AA91-E48DBAF7E384}"/>
          </ac:spMkLst>
        </pc:spChg>
        <pc:spChg chg="mod">
          <ac:chgData name="Arishma Murugan" userId="89b12c5fa0ff4366" providerId="Windows Live" clId="Web-{C1FCEA39-BC22-4BF2-AF00-E08456D8938B}" dt="2024-10-29T07:31:26.503" v="116" actId="20577"/>
          <ac:spMkLst>
            <pc:docMk/>
            <pc:sldMk cId="3421019765" sldId="265"/>
            <ac:spMk id="3" creationId="{58C4CAD4-3633-8693-AADB-0981AFA81DD5}"/>
          </ac:spMkLst>
        </pc:spChg>
      </pc:sldChg>
    </pc:docChg>
  </pc:docChgLst>
  <pc:docChgLst>
    <pc:chgData name="Arishma Murugan" userId="89b12c5fa0ff4366" providerId="Windows Live" clId="Web-{F8BE44BE-2047-4911-946A-6A7339A8A7CD}"/>
    <pc:docChg chg="addSld modSld">
      <pc:chgData name="Arishma Murugan" userId="89b12c5fa0ff4366" providerId="Windows Live" clId="Web-{F8BE44BE-2047-4911-946A-6A7339A8A7CD}" dt="2024-10-25T09:45:42.311" v="77"/>
      <pc:docMkLst>
        <pc:docMk/>
      </pc:docMkLst>
      <pc:sldChg chg="modSp modTransition">
        <pc:chgData name="Arishma Murugan" userId="89b12c5fa0ff4366" providerId="Windows Live" clId="Web-{F8BE44BE-2047-4911-946A-6A7339A8A7CD}" dt="2024-10-25T09:44:04.107" v="73"/>
        <pc:sldMkLst>
          <pc:docMk/>
          <pc:sldMk cId="3059316376" sldId="256"/>
        </pc:sldMkLst>
        <pc:spChg chg="mod">
          <ac:chgData name="Arishma Murugan" userId="89b12c5fa0ff4366" providerId="Windows Live" clId="Web-{F8BE44BE-2047-4911-946A-6A7339A8A7CD}" dt="2024-10-25T09:24:44.388" v="1" actId="20577"/>
          <ac:spMkLst>
            <pc:docMk/>
            <pc:sldMk cId="3059316376" sldId="256"/>
            <ac:spMk id="2" creationId="{00000000-0000-0000-0000-000000000000}"/>
          </ac:spMkLst>
        </pc:spChg>
      </pc:sldChg>
      <pc:sldChg chg="modTransition">
        <pc:chgData name="Arishma Murugan" userId="89b12c5fa0ff4366" providerId="Windows Live" clId="Web-{F8BE44BE-2047-4911-946A-6A7339A8A7CD}" dt="2024-10-25T09:45:42.311" v="77"/>
        <pc:sldMkLst>
          <pc:docMk/>
          <pc:sldMk cId="3694061015" sldId="257"/>
        </pc:sldMkLst>
      </pc:sldChg>
      <pc:sldChg chg="modTransition">
        <pc:chgData name="Arishma Murugan" userId="89b12c5fa0ff4366" providerId="Windows Live" clId="Web-{F8BE44BE-2047-4911-946A-6A7339A8A7CD}" dt="2024-10-25T09:45:23.358" v="74"/>
        <pc:sldMkLst>
          <pc:docMk/>
          <pc:sldMk cId="3935941089" sldId="258"/>
        </pc:sldMkLst>
      </pc:sldChg>
      <pc:sldChg chg="modTransition">
        <pc:chgData name="Arishma Murugan" userId="89b12c5fa0ff4366" providerId="Windows Live" clId="Web-{F8BE44BE-2047-4911-946A-6A7339A8A7CD}" dt="2024-10-25T09:45:23.358" v="75"/>
        <pc:sldMkLst>
          <pc:docMk/>
          <pc:sldMk cId="785832673" sldId="259"/>
        </pc:sldMkLst>
      </pc:sldChg>
      <pc:sldChg chg="modTransition">
        <pc:chgData name="Arishma Murugan" userId="89b12c5fa0ff4366" providerId="Windows Live" clId="Web-{F8BE44BE-2047-4911-946A-6A7339A8A7CD}" dt="2024-10-25T09:45:23.358" v="76"/>
        <pc:sldMkLst>
          <pc:docMk/>
          <pc:sldMk cId="1486227078" sldId="260"/>
        </pc:sldMkLst>
      </pc:sldChg>
      <pc:sldChg chg="addSp delSp modSp mod modTransition setBg modClrScheme chgLayout">
        <pc:chgData name="Arishma Murugan" userId="89b12c5fa0ff4366" providerId="Windows Live" clId="Web-{F8BE44BE-2047-4911-946A-6A7339A8A7CD}" dt="2024-10-25T09:40:03.682" v="66"/>
        <pc:sldMkLst>
          <pc:docMk/>
          <pc:sldMk cId="1274498131" sldId="261"/>
        </pc:sldMkLst>
        <pc:spChg chg="mod ord">
          <ac:chgData name="Arishma Murugan" userId="89b12c5fa0ff4366" providerId="Windows Live" clId="Web-{F8BE44BE-2047-4911-946A-6A7339A8A7CD}" dt="2024-10-25T09:39:23.009" v="62"/>
          <ac:spMkLst>
            <pc:docMk/>
            <pc:sldMk cId="1274498131" sldId="261"/>
            <ac:spMk id="2" creationId="{A40A74CF-603D-C702-B92C-80B2309C49DD}"/>
          </ac:spMkLst>
        </pc:spChg>
        <pc:spChg chg="add">
          <ac:chgData name="Arishma Murugan" userId="89b12c5fa0ff4366" providerId="Windows Live" clId="Web-{F8BE44BE-2047-4911-946A-6A7339A8A7CD}" dt="2024-10-25T09:39:23.009" v="62"/>
          <ac:spMkLst>
            <pc:docMk/>
            <pc:sldMk cId="1274498131" sldId="261"/>
            <ac:spMk id="20" creationId="{2D03A0B2-4A2F-D846-A5E6-FB7CB9A031F7}"/>
          </ac:spMkLst>
        </pc:spChg>
        <pc:spChg chg="add">
          <ac:chgData name="Arishma Murugan" userId="89b12c5fa0ff4366" providerId="Windows Live" clId="Web-{F8BE44BE-2047-4911-946A-6A7339A8A7CD}" dt="2024-10-25T09:39:23.009" v="62"/>
          <ac:spMkLst>
            <pc:docMk/>
            <pc:sldMk cId="1274498131" sldId="261"/>
            <ac:spMk id="22" creationId="{7F573F1D-73A7-FB41-BCAD-FC9AA7DEF4F5}"/>
          </ac:spMkLst>
        </pc:spChg>
        <pc:spChg chg="add">
          <ac:chgData name="Arishma Murugan" userId="89b12c5fa0ff4366" providerId="Windows Live" clId="Web-{F8BE44BE-2047-4911-946A-6A7339A8A7CD}" dt="2024-10-25T09:39:23.009" v="62"/>
          <ac:spMkLst>
            <pc:docMk/>
            <pc:sldMk cId="1274498131" sldId="261"/>
            <ac:spMk id="24" creationId="{281148B8-58D0-4E9A-A32C-B3B181A3A850}"/>
          </ac:spMkLst>
        </pc:spChg>
        <pc:spChg chg="add">
          <ac:chgData name="Arishma Murugan" userId="89b12c5fa0ff4366" providerId="Windows Live" clId="Web-{F8BE44BE-2047-4911-946A-6A7339A8A7CD}" dt="2024-10-25T09:39:23.009" v="62"/>
          <ac:spMkLst>
            <pc:docMk/>
            <pc:sldMk cId="1274498131" sldId="261"/>
            <ac:spMk id="26" creationId="{81EC1EF6-A5BF-44DB-A672-D024091B3C76}"/>
          </ac:spMkLst>
        </pc:spChg>
        <pc:spChg chg="add">
          <ac:chgData name="Arishma Murugan" userId="89b12c5fa0ff4366" providerId="Windows Live" clId="Web-{F8BE44BE-2047-4911-946A-6A7339A8A7CD}" dt="2024-10-25T09:39:23.009" v="62"/>
          <ac:spMkLst>
            <pc:docMk/>
            <pc:sldMk cId="1274498131" sldId="261"/>
            <ac:spMk id="28" creationId="{45E02CBB-287D-4A17-B2F3-56AD2C058FF8}"/>
          </ac:spMkLst>
        </pc:spChg>
      </pc:sldChg>
      <pc:sldChg chg="modSp new">
        <pc:chgData name="Arishma Murugan" userId="89b12c5fa0ff4366" providerId="Windows Live" clId="Web-{F8BE44BE-2047-4911-946A-6A7339A8A7CD}" dt="2024-10-25T09:36:27.429" v="55" actId="14100"/>
        <pc:sldMkLst>
          <pc:docMk/>
          <pc:sldMk cId="4227150854" sldId="262"/>
        </pc:sldMkLst>
        <pc:spChg chg="mod">
          <ac:chgData name="Arishma Murugan" userId="89b12c5fa0ff4366" providerId="Windows Live" clId="Web-{F8BE44BE-2047-4911-946A-6A7339A8A7CD}" dt="2024-10-25T09:28:26.141" v="4" actId="20577"/>
          <ac:spMkLst>
            <pc:docMk/>
            <pc:sldMk cId="4227150854" sldId="262"/>
            <ac:spMk id="2" creationId="{CCBD4272-8A6A-FAF3-8284-3711397C3700}"/>
          </ac:spMkLst>
        </pc:spChg>
        <pc:spChg chg="mod">
          <ac:chgData name="Arishma Murugan" userId="89b12c5fa0ff4366" providerId="Windows Live" clId="Web-{F8BE44BE-2047-4911-946A-6A7339A8A7CD}" dt="2024-10-25T09:36:27.429" v="55" actId="14100"/>
          <ac:spMkLst>
            <pc:docMk/>
            <pc:sldMk cId="4227150854" sldId="262"/>
            <ac:spMk id="3" creationId="{721A1B39-363A-098A-B0DD-218B2E14DF13}"/>
          </ac:spMkLst>
        </pc:spChg>
      </pc:sldChg>
    </pc:docChg>
  </pc:docChgLst>
  <pc:docChgLst>
    <pc:chgData name="Arishma Murugan" userId="89b12c5fa0ff4366" providerId="Windows Live" clId="Web-{F45E2383-A75D-42F3-8EC2-B218CDAC3263}"/>
    <pc:docChg chg="addSld delSld modSld addMainMaster delMainMaster">
      <pc:chgData name="Arishma Murugan" userId="89b12c5fa0ff4366" providerId="Windows Live" clId="Web-{F45E2383-A75D-42F3-8EC2-B218CDAC3263}" dt="2024-10-25T06:50:17.732" v="240"/>
      <pc:docMkLst>
        <pc:docMk/>
      </pc:docMkLst>
      <pc:sldChg chg="addSp modSp mod setBg modClrScheme chgLayout">
        <pc:chgData name="Arishma Murugan" userId="89b12c5fa0ff4366" providerId="Windows Live" clId="Web-{F45E2383-A75D-42F3-8EC2-B218CDAC3263}" dt="2024-10-25T06:04:43.350" v="15" actId="20577"/>
        <pc:sldMkLst>
          <pc:docMk/>
          <pc:sldMk cId="3059316376" sldId="256"/>
        </pc:sldMkLst>
        <pc:spChg chg="mod">
          <ac:chgData name="Arishma Murugan" userId="89b12c5fa0ff4366" providerId="Windows Live" clId="Web-{F45E2383-A75D-42F3-8EC2-B218CDAC3263}" dt="2024-10-25T06:04:43.350" v="15" actId="20577"/>
          <ac:spMkLst>
            <pc:docMk/>
            <pc:sldMk cId="3059316376" sldId="256"/>
            <ac:spMk id="2" creationId="{00000000-0000-0000-0000-000000000000}"/>
          </ac:spMkLst>
        </pc:spChg>
        <pc:spChg chg="mod">
          <ac:chgData name="Arishma Murugan" userId="89b12c5fa0ff4366" providerId="Windows Live" clId="Web-{F45E2383-A75D-42F3-8EC2-B218CDAC3263}" dt="2024-10-25T06:04:25.755" v="13"/>
          <ac:spMkLst>
            <pc:docMk/>
            <pc:sldMk cId="3059316376" sldId="256"/>
            <ac:spMk id="3" creationId="{00000000-0000-0000-0000-000000000000}"/>
          </ac:spMkLst>
        </pc:spChg>
        <pc:spChg chg="add">
          <ac:chgData name="Arishma Murugan" userId="89b12c5fa0ff4366" providerId="Windows Live" clId="Web-{F45E2383-A75D-42F3-8EC2-B218CDAC3263}" dt="2024-10-25T06:04:25.755" v="13"/>
          <ac:spMkLst>
            <pc:docMk/>
            <pc:sldMk cId="3059316376" sldId="256"/>
            <ac:spMk id="8" creationId="{281148B8-58D0-4E9A-A32C-B3B181A3A850}"/>
          </ac:spMkLst>
        </pc:spChg>
        <pc:spChg chg="add">
          <ac:chgData name="Arishma Murugan" userId="89b12c5fa0ff4366" providerId="Windows Live" clId="Web-{F45E2383-A75D-42F3-8EC2-B218CDAC3263}" dt="2024-10-25T06:04:25.755" v="13"/>
          <ac:spMkLst>
            <pc:docMk/>
            <pc:sldMk cId="3059316376" sldId="256"/>
            <ac:spMk id="10" creationId="{3B8154F5-2E4B-4EB4-9BE5-A38ED12389CA}"/>
          </ac:spMkLst>
        </pc:spChg>
        <pc:spChg chg="add">
          <ac:chgData name="Arishma Murugan" userId="89b12c5fa0ff4366" providerId="Windows Live" clId="Web-{F45E2383-A75D-42F3-8EC2-B218CDAC3263}" dt="2024-10-25T06:04:25.755" v="13"/>
          <ac:spMkLst>
            <pc:docMk/>
            <pc:sldMk cId="3059316376" sldId="256"/>
            <ac:spMk id="12" creationId="{9F217F6F-016A-42CB-9074-E8CBC6CC7596}"/>
          </ac:spMkLst>
        </pc:spChg>
      </pc:sldChg>
      <pc:sldChg chg="addSp modSp new mod setBg">
        <pc:chgData name="Arishma Murugan" userId="89b12c5fa0ff4366" providerId="Windows Live" clId="Web-{F45E2383-A75D-42F3-8EC2-B218CDAC3263}" dt="2024-10-25T06:13:19.196" v="104" actId="20577"/>
        <pc:sldMkLst>
          <pc:docMk/>
          <pc:sldMk cId="3694061015" sldId="257"/>
        </pc:sldMkLst>
        <pc:spChg chg="mod">
          <ac:chgData name="Arishma Murugan" userId="89b12c5fa0ff4366" providerId="Windows Live" clId="Web-{F45E2383-A75D-42F3-8EC2-B218CDAC3263}" dt="2024-10-25T06:05:59.056" v="33" actId="20577"/>
          <ac:spMkLst>
            <pc:docMk/>
            <pc:sldMk cId="3694061015" sldId="257"/>
            <ac:spMk id="2" creationId="{3E13FD6C-8430-5570-C609-1C1959E868DA}"/>
          </ac:spMkLst>
        </pc:spChg>
        <pc:spChg chg="mod">
          <ac:chgData name="Arishma Murugan" userId="89b12c5fa0ff4366" providerId="Windows Live" clId="Web-{F45E2383-A75D-42F3-8EC2-B218CDAC3263}" dt="2024-10-25T06:13:19.196" v="104" actId="20577"/>
          <ac:spMkLst>
            <pc:docMk/>
            <pc:sldMk cId="3694061015" sldId="257"/>
            <ac:spMk id="3" creationId="{42F3F03D-47B5-1C64-051C-5C745C5FD8D3}"/>
          </ac:spMkLst>
        </pc:spChg>
      </pc:sldChg>
      <pc:sldChg chg="modSp new">
        <pc:chgData name="Arishma Murugan" userId="89b12c5fa0ff4366" providerId="Windows Live" clId="Web-{F45E2383-A75D-42F3-8EC2-B218CDAC3263}" dt="2024-10-25T06:18:07.566" v="155" actId="20577"/>
        <pc:sldMkLst>
          <pc:docMk/>
          <pc:sldMk cId="3935941089" sldId="258"/>
        </pc:sldMkLst>
        <pc:spChg chg="mod">
          <ac:chgData name="Arishma Murugan" userId="89b12c5fa0ff4366" providerId="Windows Live" clId="Web-{F45E2383-A75D-42F3-8EC2-B218CDAC3263}" dt="2024-10-25T06:18:07.566" v="155" actId="20577"/>
          <ac:spMkLst>
            <pc:docMk/>
            <pc:sldMk cId="3935941089" sldId="258"/>
            <ac:spMk id="2" creationId="{7195D90F-D5E4-593E-0D54-FC095D123EAC}"/>
          </ac:spMkLst>
        </pc:spChg>
        <pc:spChg chg="mod">
          <ac:chgData name="Arishma Murugan" userId="89b12c5fa0ff4366" providerId="Windows Live" clId="Web-{F45E2383-A75D-42F3-8EC2-B218CDAC3263}" dt="2024-10-25T06:16:51.673" v="146" actId="20577"/>
          <ac:spMkLst>
            <pc:docMk/>
            <pc:sldMk cId="3935941089" sldId="258"/>
            <ac:spMk id="3" creationId="{2553863A-52E2-9650-DB03-D9F7805481AF}"/>
          </ac:spMkLst>
        </pc:spChg>
      </pc:sldChg>
      <pc:sldChg chg="modSp new">
        <pc:chgData name="Arishma Murugan" userId="89b12c5fa0ff4366" providerId="Windows Live" clId="Web-{F45E2383-A75D-42F3-8EC2-B218CDAC3263}" dt="2024-10-25T06:21:27.198" v="177" actId="20577"/>
        <pc:sldMkLst>
          <pc:docMk/>
          <pc:sldMk cId="785832673" sldId="259"/>
        </pc:sldMkLst>
        <pc:spChg chg="mod">
          <ac:chgData name="Arishma Murugan" userId="89b12c5fa0ff4366" providerId="Windows Live" clId="Web-{F45E2383-A75D-42F3-8EC2-B218CDAC3263}" dt="2024-10-25T06:18:19.614" v="158" actId="20577"/>
          <ac:spMkLst>
            <pc:docMk/>
            <pc:sldMk cId="785832673" sldId="259"/>
            <ac:spMk id="2" creationId="{67D5D928-0D68-65F4-3BA4-BDDD8BAD2FA2}"/>
          </ac:spMkLst>
        </pc:spChg>
        <pc:spChg chg="mod">
          <ac:chgData name="Arishma Murugan" userId="89b12c5fa0ff4366" providerId="Windows Live" clId="Web-{F45E2383-A75D-42F3-8EC2-B218CDAC3263}" dt="2024-10-25T06:21:27.198" v="177" actId="20577"/>
          <ac:spMkLst>
            <pc:docMk/>
            <pc:sldMk cId="785832673" sldId="259"/>
            <ac:spMk id="3" creationId="{DDD5EE7D-B170-9E35-15B8-3680096A0C10}"/>
          </ac:spMkLst>
        </pc:spChg>
      </pc:sldChg>
      <pc:sldChg chg="modSp new">
        <pc:chgData name="Arishma Murugan" userId="89b12c5fa0ff4366" providerId="Windows Live" clId="Web-{F45E2383-A75D-42F3-8EC2-B218CDAC3263}" dt="2024-10-25T06:25:13.097" v="227" actId="20577"/>
        <pc:sldMkLst>
          <pc:docMk/>
          <pc:sldMk cId="1486227078" sldId="260"/>
        </pc:sldMkLst>
        <pc:spChg chg="mod">
          <ac:chgData name="Arishma Murugan" userId="89b12c5fa0ff4366" providerId="Windows Live" clId="Web-{F45E2383-A75D-42F3-8EC2-B218CDAC3263}" dt="2024-10-25T06:22:32.732" v="181" actId="20577"/>
          <ac:spMkLst>
            <pc:docMk/>
            <pc:sldMk cId="1486227078" sldId="260"/>
            <ac:spMk id="2" creationId="{294F5F9D-DBB6-D8A9-4AC0-42E3DC300828}"/>
          </ac:spMkLst>
        </pc:spChg>
        <pc:spChg chg="mod">
          <ac:chgData name="Arishma Murugan" userId="89b12c5fa0ff4366" providerId="Windows Live" clId="Web-{F45E2383-A75D-42F3-8EC2-B218CDAC3263}" dt="2024-10-25T06:25:13.097" v="227" actId="20577"/>
          <ac:spMkLst>
            <pc:docMk/>
            <pc:sldMk cId="1486227078" sldId="260"/>
            <ac:spMk id="3" creationId="{05AB8012-EE5B-750A-074F-7C993822CC51}"/>
          </ac:spMkLst>
        </pc:spChg>
      </pc:sldChg>
      <pc:sldChg chg="new del">
        <pc:chgData name="Arishma Murugan" userId="89b12c5fa0ff4366" providerId="Windows Live" clId="Web-{F45E2383-A75D-42F3-8EC2-B218CDAC3263}" dt="2024-10-25T06:48:30.213" v="229"/>
        <pc:sldMkLst>
          <pc:docMk/>
          <pc:sldMk cId="262549787" sldId="261"/>
        </pc:sldMkLst>
      </pc:sldChg>
      <pc:sldChg chg="modSp new modTransition">
        <pc:chgData name="Arishma Murugan" userId="89b12c5fa0ff4366" providerId="Windows Live" clId="Web-{F45E2383-A75D-42F3-8EC2-B218CDAC3263}" dt="2024-10-25T06:50:17.732" v="240"/>
        <pc:sldMkLst>
          <pc:docMk/>
          <pc:sldMk cId="1274498131" sldId="261"/>
        </pc:sldMkLst>
        <pc:spChg chg="mod">
          <ac:chgData name="Arishma Murugan" userId="89b12c5fa0ff4366" providerId="Windows Live" clId="Web-{F45E2383-A75D-42F3-8EC2-B218CDAC3263}" dt="2024-10-25T06:50:15.123" v="239" actId="20577"/>
          <ac:spMkLst>
            <pc:docMk/>
            <pc:sldMk cId="1274498131" sldId="261"/>
            <ac:spMk id="2" creationId="{A40A74CF-603D-C702-B92C-80B2309C49DD}"/>
          </ac:spMkLst>
        </pc:spChg>
      </pc:sldChg>
      <pc:sldMasterChg chg="del delSldLayout">
        <pc:chgData name="Arishma Murugan" userId="89b12c5fa0ff4366" providerId="Windows Live" clId="Web-{F45E2383-A75D-42F3-8EC2-B218CDAC3263}" dt="2024-10-25T06:04:25.755" v="13"/>
        <pc:sldMasterMkLst>
          <pc:docMk/>
          <pc:sldMasterMk cId="0" sldId="2147483840"/>
        </pc:sldMasterMkLst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Arishma Murugan" userId="89b12c5fa0ff4366" providerId="Windows Live" clId="Web-{F45E2383-A75D-42F3-8EC2-B218CDAC3263}" dt="2024-10-25T06:04:25.755" v="13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addSldLayout">
        <pc:chgData name="Arishma Murugan" userId="89b12c5fa0ff4366" providerId="Windows Live" clId="Web-{F45E2383-A75D-42F3-8EC2-B218CDAC3263}" dt="2024-10-25T06:04:25.755" v="13"/>
        <pc:sldMasterMkLst>
          <pc:docMk/>
          <pc:sldMasterMk cId="3317749357" sldId="2147483865"/>
        </pc:sldMasterMkLst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3090103820" sldId="2147483854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2836187390" sldId="2147483855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1750244912" sldId="2147483856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3365136172" sldId="2147483857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969688918" sldId="2147483858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910665074" sldId="2147483859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2359397359" sldId="2147483860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1494544059" sldId="2147483861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982811786" sldId="2147483862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3333026328" sldId="2147483863"/>
          </pc:sldLayoutMkLst>
        </pc:sldLayoutChg>
        <pc:sldLayoutChg chg="add">
          <pc:chgData name="Arishma Murugan" userId="89b12c5fa0ff4366" providerId="Windows Live" clId="Web-{F45E2383-A75D-42F3-8EC2-B218CDAC3263}" dt="2024-10-25T06:04:25.755" v="13"/>
          <pc:sldLayoutMkLst>
            <pc:docMk/>
            <pc:sldMasterMk cId="3317749357" sldId="2147483865"/>
            <pc:sldLayoutMk cId="3050707688" sldId="214748386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0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8" r:id="rId6"/>
    <p:sldLayoutId id="2147483854" r:id="rId7"/>
    <p:sldLayoutId id="2147483855" r:id="rId8"/>
    <p:sldLayoutId id="2147483856" r:id="rId9"/>
    <p:sldLayoutId id="2147483857" r:id="rId10"/>
    <p:sldLayoutId id="21474838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1247140"/>
            <a:ext cx="6458614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latin typeface="Times New Roman"/>
                <a:cs typeface="Times New Roman"/>
              </a:rPr>
              <a:t>Java Features &amp; Architectures</a:t>
            </a:r>
            <a:br>
              <a:rPr lang="en-US" sz="6000">
                <a:latin typeface="Times New Roman"/>
              </a:rPr>
            </a:br>
            <a:endParaRPr lang="en-US" sz="6000"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4067325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17F6F-016A-42CB-9074-E8CBC6CC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74713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A74CF-603D-C702-B92C-80B2309C49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090" y="1247140"/>
            <a:ext cx="545624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6000">
                <a:latin typeface="Times New Roman"/>
              </a:rPr>
            </a:br>
            <a:r>
              <a:rPr lang="en-US" sz="6000">
                <a:latin typeface="Times New Roman"/>
                <a:cs typeface="Times New Roman"/>
              </a:rPr>
              <a:t>The End.</a:t>
            </a:r>
            <a:br>
              <a:rPr lang="en-US" sz="6000">
                <a:latin typeface="Times New Roman"/>
              </a:rPr>
            </a:br>
            <a:endParaRPr lang="en-US" sz="6000">
              <a:latin typeface="Times New Roman"/>
              <a:cs typeface="Times New Roman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8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3FD6C-8430-5570-C609-1C1959E8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Java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F03D-47B5-1C64-051C-5C745C5FD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+mn-lt"/>
                <a:cs typeface="+mn-lt"/>
              </a:rPr>
              <a:t>Java is a </a:t>
            </a:r>
            <a:r>
              <a:rPr lang="en-US" sz="2000" b="1">
                <a:latin typeface="Times New Roman"/>
                <a:ea typeface="+mn-lt"/>
                <a:cs typeface="+mn-lt"/>
              </a:rPr>
              <a:t>programming language</a:t>
            </a:r>
            <a:r>
              <a:rPr lang="en-US" sz="2000">
                <a:latin typeface="Times New Roman"/>
                <a:ea typeface="+mn-lt"/>
                <a:cs typeface="+mn-lt"/>
              </a:rPr>
              <a:t> and a </a:t>
            </a:r>
            <a:r>
              <a:rPr lang="en-US" sz="2000" b="1">
                <a:latin typeface="Times New Roman"/>
                <a:ea typeface="+mn-lt"/>
                <a:cs typeface="+mn-lt"/>
              </a:rPr>
              <a:t>platform</a:t>
            </a:r>
            <a:r>
              <a:rPr lang="en-US" sz="2000">
                <a:latin typeface="Times New Roman"/>
                <a:ea typeface="+mn-lt"/>
                <a:cs typeface="+mn-lt"/>
              </a:rPr>
              <a:t>. 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+mn-lt"/>
                <a:cs typeface="+mn-lt"/>
              </a:rPr>
              <a:t>Java is a high level, robust, object-oriented and secure programming language.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+mn-lt"/>
                <a:cs typeface="+mn-lt"/>
              </a:rPr>
              <a:t>Java was developed by </a:t>
            </a:r>
            <a:r>
              <a:rPr lang="en-US" sz="2000" i="1">
                <a:latin typeface="Times New Roman"/>
                <a:ea typeface="+mn-lt"/>
                <a:cs typeface="+mn-lt"/>
              </a:rPr>
              <a:t>Sun Microsystems</a:t>
            </a:r>
            <a:r>
              <a:rPr lang="en-US" sz="2000">
                <a:latin typeface="Times New Roman"/>
                <a:ea typeface="+mn-lt"/>
                <a:cs typeface="+mn-lt"/>
              </a:rPr>
              <a:t> (which is now the subsidiary of Oracle) in the year 1995. </a:t>
            </a:r>
            <a:r>
              <a:rPr lang="en-US" sz="2000" i="1">
                <a:latin typeface="Times New Roman"/>
                <a:ea typeface="+mn-lt"/>
                <a:cs typeface="+mn-lt"/>
              </a:rPr>
              <a:t>James Gosling</a:t>
            </a:r>
            <a:r>
              <a:rPr lang="en-US" sz="2000">
                <a:latin typeface="Times New Roman"/>
                <a:ea typeface="+mn-lt"/>
                <a:cs typeface="+mn-lt"/>
              </a:rPr>
              <a:t> is known as the father of Java. 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+mn-lt"/>
                <a:cs typeface="+mn-lt"/>
              </a:rPr>
              <a:t>Before Java, its name was </a:t>
            </a:r>
            <a:r>
              <a:rPr lang="en-US" sz="2000" i="1">
                <a:latin typeface="Times New Roman"/>
                <a:ea typeface="+mn-lt"/>
                <a:cs typeface="+mn-lt"/>
              </a:rPr>
              <a:t>Oak</a:t>
            </a:r>
            <a:r>
              <a:rPr lang="en-US" sz="2000">
                <a:latin typeface="Times New Roman"/>
                <a:ea typeface="+mn-lt"/>
                <a:cs typeface="+mn-lt"/>
              </a:rPr>
              <a:t>. Since Oak was already a registered company, so James Gosling and his team changed the name from Oak to Java.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+mn-lt"/>
                <a:cs typeface="+mn-lt"/>
              </a:rPr>
              <a:t>Java follows the principle of WORA (Write Once, Run Anywhere) and is platform-independent.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400">
                <a:ea typeface="+mn-lt"/>
                <a:cs typeface="+mn-lt"/>
              </a:rPr>
            </a:br>
            <a:endParaRPr lang="en-US" sz="2000"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400">
                <a:ea typeface="+mn-lt"/>
                <a:cs typeface="+mn-lt"/>
              </a:rPr>
            </a:b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4061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01E5-585A-1850-C3BB-5CF92BA2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Java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77F9-7F31-DB50-4309-D1B1AC97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The primary objective of Java programming language creation was to make it portable, simple and secure programming language. </a:t>
            </a:r>
          </a:p>
          <a:p>
            <a:r>
              <a:rPr lang="en-US" sz="2000">
                <a:latin typeface="Times New Roman"/>
                <a:cs typeface="Times New Roman"/>
              </a:rPr>
              <a:t>Apart from this, there are also some excellent features which play an important role in the popularity of this language. </a:t>
            </a:r>
          </a:p>
          <a:p>
            <a:r>
              <a:rPr lang="en-US" sz="2000">
                <a:latin typeface="Times New Roman"/>
                <a:cs typeface="Times New Roman"/>
              </a:rPr>
              <a:t>The features of Java are also known as Java buzzwords.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16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C0AC9-6E58-2030-DADB-F375294A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latin typeface="Times New Roman"/>
                <a:cs typeface="Times New Roman"/>
              </a:rPr>
              <a:t>A list of the most important features of the Java language .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3E47C53D-9B39-AFC0-B38F-3D4A897C8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153" y="1382377"/>
            <a:ext cx="4779375" cy="45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7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87DC-1AEA-025E-AA91-E48DBAF7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Java Architecture</a:t>
            </a:r>
            <a:br>
              <a:rPr lang="en-US">
                <a:latin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CAD4-3633-8693-AADB-0981AFA8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There are three main components of Java architecture .</a:t>
            </a:r>
          </a:p>
          <a:p>
            <a:pPr lvl="2">
              <a:buFont typeface="Wingdings,Sans-Serif" panose="020B0604020202020204" pitchFamily="34" charset="0"/>
              <a:buChar char="v"/>
            </a:pPr>
            <a:r>
              <a:rPr lang="en-US" sz="1400">
                <a:latin typeface="Times New Roman"/>
                <a:cs typeface="Times New Roman"/>
              </a:rPr>
              <a:t>JVM</a:t>
            </a:r>
          </a:p>
          <a:p>
            <a:pPr lvl="2">
              <a:buFont typeface="Wingdings,Sans-Serif" panose="020B0604020202020204" pitchFamily="34" charset="0"/>
              <a:buChar char="v"/>
            </a:pPr>
            <a:r>
              <a:rPr lang="en-US" sz="1400">
                <a:latin typeface="Times New Roman"/>
                <a:cs typeface="Times New Roman"/>
              </a:rPr>
              <a:t>JDK</a:t>
            </a:r>
          </a:p>
          <a:p>
            <a:pPr lvl="2">
              <a:buFont typeface="Wingdings,Sans-Serif" panose="020B0604020202020204" pitchFamily="34" charset="0"/>
              <a:buChar char="v"/>
            </a:pPr>
            <a:r>
              <a:rPr lang="en-US" sz="1400">
                <a:latin typeface="Times New Roman"/>
                <a:cs typeface="Times New Roman"/>
              </a:rPr>
              <a:t>JRE</a:t>
            </a:r>
            <a:br>
              <a:rPr lang="en-US" sz="1400">
                <a:latin typeface="Times New Roman"/>
              </a:rPr>
            </a:br>
            <a:br>
              <a:rPr lang="en-US" sz="1400">
                <a:latin typeface="Times New Roman"/>
              </a:rPr>
            </a:br>
            <a:endParaRPr lang="en-US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101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D90F-D5E4-593E-0D54-FC095D1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JVM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863A-52E2-9650-DB03-D9F78054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JVM stands for Java Virtual Machine, which is used to interpret an entire program line by line.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Architecture of the JVM, as it enables us to write code more efficiently.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Bytecode will be executed by JRE (Java Runtime Environment) but JRE is the implementation of Java Virtual Machine (JVM), which analyzes the bytecode, interprets the code, and executes it.</a:t>
            </a:r>
          </a:p>
          <a:p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4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D928-0D68-65F4-3BA4-BDDD8BAD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EE7D-B170-9E35-15B8-3680096A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JRE stands for Java Runtime Environment.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It is a collection of tools that together allow the development of applications and provide a runtime environment.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The JVM is a part of JRE and it is platform dependent.</a:t>
            </a:r>
          </a:p>
        </p:txBody>
      </p:sp>
    </p:spTree>
    <p:extLst>
      <p:ext uri="{BB962C8B-B14F-4D97-AF65-F5344CB8AC3E}">
        <p14:creationId xmlns:p14="http://schemas.microsoft.com/office/powerpoint/2010/main" val="78583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5F9D-DBB6-D8A9-4AC0-42E3DC30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8012-EE5B-750A-074F-7C993822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JDK stands for Java Development Kit.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In order to create, compile and run Java program we need JDK installed 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We need JDK to develop our Java programs and JRE to execute your java code. 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22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4272-8A6A-FAF3-8284-3711397C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Times New Roman"/>
                <a:ea typeface="+mj-lt"/>
                <a:cs typeface="+mj-lt"/>
              </a:rPr>
              <a:t>Applications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1B39-363A-098A-B0DD-218B2E14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01866"/>
            <a:ext cx="9486690" cy="4084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1800">
                <a:latin typeface="Times New Roman"/>
                <a:ea typeface="+mn-lt"/>
                <a:cs typeface="+mn-lt"/>
              </a:rPr>
              <a:t>Standalone Application.</a:t>
            </a:r>
            <a:endParaRPr lang="en-US" sz="1800">
              <a:latin typeface="Times New Roman"/>
              <a:cs typeface="Times New Roman"/>
            </a:endParaRPr>
          </a:p>
          <a:p>
            <a:pPr lvl="3">
              <a:buFont typeface="Wingdings" panose="020B0604020202020204" pitchFamily="34" charset="0"/>
              <a:buChar char="§"/>
            </a:pPr>
            <a:r>
              <a:rPr lang="en-US" sz="1800">
                <a:latin typeface="Times New Roman"/>
                <a:ea typeface="+mn-lt"/>
                <a:cs typeface="+mn-lt"/>
              </a:rPr>
              <a:t>Standalone applications are also known as desktop applications. 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800">
                <a:latin typeface="Times New Roman"/>
                <a:ea typeface="+mn-lt"/>
                <a:cs typeface="+mn-lt"/>
              </a:rPr>
              <a:t>Web Application.</a:t>
            </a:r>
          </a:p>
          <a:p>
            <a:pPr lvl="3">
              <a:buFont typeface="Wingdings" panose="020B0604020202020204" pitchFamily="34" charset="0"/>
              <a:buChar char="§"/>
            </a:pPr>
            <a:r>
              <a:rPr lang="en-US" sz="1800">
                <a:latin typeface="Times New Roman"/>
                <a:ea typeface="+mn-lt"/>
                <a:cs typeface="+mn-lt"/>
              </a:rPr>
              <a:t>An application that runs on the server side and creates a dynamic page is called a web application.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800">
                <a:latin typeface="Times New Roman"/>
                <a:ea typeface="+mn-lt"/>
                <a:cs typeface="+mn-lt"/>
              </a:rPr>
              <a:t>Enterprise Application.</a:t>
            </a:r>
          </a:p>
          <a:p>
            <a:pPr lvl="3">
              <a:buFont typeface="Wingdings" panose="020B0604020202020204" pitchFamily="34" charset="0"/>
              <a:buChar char="§"/>
            </a:pPr>
            <a:r>
              <a:rPr lang="en-US" sz="1800">
                <a:latin typeface="Times New Roman"/>
                <a:ea typeface="+mn-lt"/>
                <a:cs typeface="+mn-lt"/>
              </a:rPr>
              <a:t>An application that is distributed in nature, such as banking applications, etc. is called enterprise application.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800">
                <a:latin typeface="Times New Roman"/>
                <a:ea typeface="+mn-lt"/>
                <a:cs typeface="+mn-lt"/>
              </a:rPr>
              <a:t>Mobile Application.</a:t>
            </a:r>
          </a:p>
          <a:p>
            <a:pPr lvl="3">
              <a:buFont typeface="Wingdings" panose="020B0604020202020204" pitchFamily="34" charset="0"/>
              <a:buChar char="§"/>
            </a:pPr>
            <a:r>
              <a:rPr lang="en-US" sz="1800">
                <a:latin typeface="Times New Roman"/>
                <a:ea typeface="+mn-lt"/>
                <a:cs typeface="+mn-lt"/>
              </a:rPr>
              <a:t>An application that is created for mobile devices is called a mobile application. </a:t>
            </a:r>
            <a:endParaRPr lang="en-US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715085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InterweaveVTI</vt:lpstr>
      <vt:lpstr>Java Features &amp; Architectures </vt:lpstr>
      <vt:lpstr>Java</vt:lpstr>
      <vt:lpstr>Java Features</vt:lpstr>
      <vt:lpstr>A list of the most important features of the Java language .</vt:lpstr>
      <vt:lpstr>Java Architecture </vt:lpstr>
      <vt:lpstr>JVM </vt:lpstr>
      <vt:lpstr>JRE</vt:lpstr>
      <vt:lpstr>JDK</vt:lpstr>
      <vt:lpstr>Applications</vt:lpstr>
      <vt:lpstr> The End.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2024-10-25T06:00:31Z</dcterms:created>
  <dcterms:modified xsi:type="dcterms:W3CDTF">2024-10-29T07:33:31Z</dcterms:modified>
</cp:coreProperties>
</file>