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  <p:sldMasterId id="2147483928" r:id="rId2"/>
    <p:sldMasterId id="2147483789" r:id="rId3"/>
  </p:sldMasterIdLst>
  <p:sldIdLst>
    <p:sldId id="256" r:id="rId4"/>
    <p:sldId id="257" r:id="rId5"/>
    <p:sldId id="258" r:id="rId6"/>
    <p:sldId id="259" r:id="rId7"/>
    <p:sldId id="260" r:id="rId8"/>
    <p:sldId id="266" r:id="rId9"/>
    <p:sldId id="261" r:id="rId10"/>
    <p:sldId id="262" r:id="rId11"/>
    <p:sldId id="263" r:id="rId12"/>
    <p:sldId id="264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6B491-FF4B-40B9-B01F-9A20D0D26B02}" v="17" dt="2024-10-25T18:38:10.146"/>
    <p1510:client id="{4C3D40E9-C97C-4967-BEBC-04FF1A92C415}" v="6" dt="2024-10-25T20:53:50.964"/>
    <p1510:client id="{D3211DED-63F6-4F0E-9487-B4462A9724F9}" v="614" dt="2024-10-25T22:20:16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shma Murugan" userId="89b12c5fa0ff4366" providerId="Windows Live" clId="Web-{D3211DED-63F6-4F0E-9487-B4462A9724F9}"/>
    <pc:docChg chg="addSld delSld modSld addMainMaster delMainMaster">
      <pc:chgData name="Arishma Murugan" userId="89b12c5fa0ff4366" providerId="Windows Live" clId="Web-{D3211DED-63F6-4F0E-9487-B4462A9724F9}" dt="2024-10-25T22:20:16.376" v="666"/>
      <pc:docMkLst>
        <pc:docMk/>
      </pc:docMkLst>
      <pc:sldChg chg="delSp modSp del mod modClrScheme delDesignElem chgLayout">
        <pc:chgData name="Arishma Murugan" userId="89b12c5fa0ff4366" providerId="Windows Live" clId="Web-{D3211DED-63F6-4F0E-9487-B4462A9724F9}" dt="2024-10-25T21:05:00.140" v="4"/>
        <pc:sldMkLst>
          <pc:docMk/>
          <pc:sldMk cId="109857222" sldId="256"/>
        </pc:sldMkLst>
        <pc:spChg chg="mod ord">
          <ac:chgData name="Arishma Murugan" userId="89b12c5fa0ff4366" providerId="Windows Live" clId="Web-{D3211DED-63F6-4F0E-9487-B4462A9724F9}" dt="2024-10-25T21:04:38.968" v="3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Arishma Murugan" userId="89b12c5fa0ff4366" providerId="Windows Live" clId="Web-{D3211DED-63F6-4F0E-9487-B4462A9724F9}" dt="2024-10-25T21:04:11.124" v="0"/>
          <ac:spMkLst>
            <pc:docMk/>
            <pc:sldMk cId="109857222" sldId="256"/>
            <ac:spMk id="23" creationId="{7D6BF779-0B8C-4CC2-9268-9506AD0C5331}"/>
          </ac:spMkLst>
        </pc:spChg>
        <pc:spChg chg="del">
          <ac:chgData name="Arishma Murugan" userId="89b12c5fa0ff4366" providerId="Windows Live" clId="Web-{D3211DED-63F6-4F0E-9487-B4462A9724F9}" dt="2024-10-25T21:04:11.124" v="0"/>
          <ac:spMkLst>
            <pc:docMk/>
            <pc:sldMk cId="109857222" sldId="256"/>
            <ac:spMk id="25" creationId="{489B7BFD-8F45-4093-AD9C-91B15B0503D9}"/>
          </ac:spMkLst>
        </pc:spChg>
        <pc:spChg chg="del">
          <ac:chgData name="Arishma Murugan" userId="89b12c5fa0ff4366" providerId="Windows Live" clId="Web-{D3211DED-63F6-4F0E-9487-B4462A9724F9}" dt="2024-10-25T21:04:11.124" v="0"/>
          <ac:spMkLst>
            <pc:docMk/>
            <pc:sldMk cId="109857222" sldId="256"/>
            <ac:spMk id="27" creationId="{E6823A9B-C188-42D4-847C-3AD928DB145C}"/>
          </ac:spMkLst>
        </pc:spChg>
        <pc:spChg chg="del">
          <ac:chgData name="Arishma Murugan" userId="89b12c5fa0ff4366" providerId="Windows Live" clId="Web-{D3211DED-63F6-4F0E-9487-B4462A9724F9}" dt="2024-10-25T21:04:11.124" v="0"/>
          <ac:spMkLst>
            <pc:docMk/>
            <pc:sldMk cId="109857222" sldId="256"/>
            <ac:spMk id="29" creationId="{34B557F3-1A0C-4749-A6DB-EAC082DF390B}"/>
          </ac:spMkLst>
        </pc:spChg>
        <pc:spChg chg="del">
          <ac:chgData name="Arishma Murugan" userId="89b12c5fa0ff4366" providerId="Windows Live" clId="Web-{D3211DED-63F6-4F0E-9487-B4462A9724F9}" dt="2024-10-25T21:04:11.124" v="0"/>
          <ac:spMkLst>
            <pc:docMk/>
            <pc:sldMk cId="109857222" sldId="256"/>
            <ac:spMk id="31" creationId="{55D55AA6-3751-494F-868A-DCEDC5CE82BF}"/>
          </ac:spMkLst>
        </pc:spChg>
        <pc:spChg chg="del">
          <ac:chgData name="Arishma Murugan" userId="89b12c5fa0ff4366" providerId="Windows Live" clId="Web-{D3211DED-63F6-4F0E-9487-B4462A9724F9}" dt="2024-10-25T21:04:11.124" v="0"/>
          <ac:spMkLst>
            <pc:docMk/>
            <pc:sldMk cId="109857222" sldId="256"/>
            <ac:spMk id="33" creationId="{4D4C00DC-4DC6-4CD2-9E31-F17E6CEBC5A6}"/>
          </ac:spMkLst>
        </pc:spChg>
        <pc:spChg chg="del">
          <ac:chgData name="Arishma Murugan" userId="89b12c5fa0ff4366" providerId="Windows Live" clId="Web-{D3211DED-63F6-4F0E-9487-B4462A9724F9}" dt="2024-10-25T21:04:11.124" v="0"/>
          <ac:spMkLst>
            <pc:docMk/>
            <pc:sldMk cId="109857222" sldId="256"/>
            <ac:spMk id="35" creationId="{D82AB1B2-7970-42CF-8BF5-567C69E9FFFB}"/>
          </ac:spMkLst>
        </pc:spChg>
        <pc:spChg chg="del">
          <ac:chgData name="Arishma Murugan" userId="89b12c5fa0ff4366" providerId="Windows Live" clId="Web-{D3211DED-63F6-4F0E-9487-B4462A9724F9}" dt="2024-10-25T21:04:11.124" v="0"/>
          <ac:spMkLst>
            <pc:docMk/>
            <pc:sldMk cId="109857222" sldId="256"/>
            <ac:spMk id="41" creationId="{C10FB9CA-E7FA-462C-B537-F1224ED1ACF4}"/>
          </ac:spMkLst>
        </pc:spChg>
        <pc:spChg chg="del">
          <ac:chgData name="Arishma Murugan" userId="89b12c5fa0ff4366" providerId="Windows Live" clId="Web-{D3211DED-63F6-4F0E-9487-B4462A9724F9}" dt="2024-10-25T21:04:11.124" v="0"/>
          <ac:spMkLst>
            <pc:docMk/>
            <pc:sldMk cId="109857222" sldId="256"/>
            <ac:spMk id="43" creationId="{D8469AE7-A75B-4F37-850B-EF5974ABED2C}"/>
          </ac:spMkLst>
        </pc:spChg>
        <pc:grpChg chg="del">
          <ac:chgData name="Arishma Murugan" userId="89b12c5fa0ff4366" providerId="Windows Live" clId="Web-{D3211DED-63F6-4F0E-9487-B4462A9724F9}" dt="2024-10-25T21:04:11.124" v="0"/>
          <ac:grpSpMkLst>
            <pc:docMk/>
            <pc:sldMk cId="109857222" sldId="256"/>
            <ac:grpSpMk id="34" creationId="{8A351602-3772-4279-B0D3-A523F6F6EAB3}"/>
          </ac:grpSpMkLst>
        </pc:grpChg>
        <pc:grpChg chg="del">
          <ac:chgData name="Arishma Murugan" userId="89b12c5fa0ff4366" providerId="Windows Live" clId="Web-{D3211DED-63F6-4F0E-9487-B4462A9724F9}" dt="2024-10-25T21:04:11.124" v="0"/>
          <ac:grpSpMkLst>
            <pc:docMk/>
            <pc:sldMk cId="109857222" sldId="256"/>
            <ac:grpSpMk id="37" creationId="{66FB5A75-BDE2-4F12-A95B-C48788A7685C}"/>
          </ac:grpSpMkLst>
        </pc:grpChg>
        <pc:grpChg chg="del">
          <ac:chgData name="Arishma Murugan" userId="89b12c5fa0ff4366" providerId="Windows Live" clId="Web-{D3211DED-63F6-4F0E-9487-B4462A9724F9}" dt="2024-10-25T21:04:11.124" v="0"/>
          <ac:grpSpMkLst>
            <pc:docMk/>
            <pc:sldMk cId="109857222" sldId="256"/>
            <ac:grpSpMk id="45" creationId="{63301095-70B2-49AA-8DA9-A35629AD621C}"/>
          </ac:grpSpMkLst>
        </pc:grpChg>
      </pc:sldChg>
      <pc:sldChg chg="addSp delSp modSp new mod setBg modClrScheme delDesignElem chgLayout">
        <pc:chgData name="Arishma Murugan" userId="89b12c5fa0ff4366" providerId="Windows Live" clId="Web-{D3211DED-63F6-4F0E-9487-B4462A9724F9}" dt="2024-10-25T21:14:12.510" v="119" actId="20577"/>
        <pc:sldMkLst>
          <pc:docMk/>
          <pc:sldMk cId="3280717286" sldId="256"/>
        </pc:sldMkLst>
        <pc:spChg chg="mod ord">
          <ac:chgData name="Arishma Murugan" userId="89b12c5fa0ff4366" providerId="Windows Live" clId="Web-{D3211DED-63F6-4F0E-9487-B4462A9724F9}" dt="2024-10-25T21:14:12.510" v="119" actId="20577"/>
          <ac:spMkLst>
            <pc:docMk/>
            <pc:sldMk cId="3280717286" sldId="256"/>
            <ac:spMk id="2" creationId="{A4C65F1C-A952-D9B5-D68A-EDEC808BAD6E}"/>
          </ac:spMkLst>
        </pc:spChg>
        <pc:spChg chg="del mod">
          <ac:chgData name="Arishma Murugan" userId="89b12c5fa0ff4366" providerId="Windows Live" clId="Web-{D3211DED-63F6-4F0E-9487-B4462A9724F9}" dt="2024-10-25T21:13:01.158" v="108"/>
          <ac:spMkLst>
            <pc:docMk/>
            <pc:sldMk cId="3280717286" sldId="256"/>
            <ac:spMk id="3" creationId="{F3C7A892-4717-7F34-F543-ABBD9F97A9C5}"/>
          </ac:spMkLst>
        </pc:spChg>
        <pc:spChg chg="add del">
          <ac:chgData name="Arishma Murugan" userId="89b12c5fa0ff4366" providerId="Windows Live" clId="Web-{D3211DED-63F6-4F0E-9487-B4462A9724F9}" dt="2024-10-25T21:11:11.482" v="98"/>
          <ac:spMkLst>
            <pc:docMk/>
            <pc:sldMk cId="3280717286" sldId="256"/>
            <ac:spMk id="8" creationId="{D1A671DE-D529-4A2A-A35D-E97400239504}"/>
          </ac:spMkLst>
        </pc:spChg>
        <pc:spChg chg="add del">
          <ac:chgData name="Arishma Murugan" userId="89b12c5fa0ff4366" providerId="Windows Live" clId="Web-{D3211DED-63F6-4F0E-9487-B4462A9724F9}" dt="2024-10-25T21:11:11.482" v="98"/>
          <ac:spMkLst>
            <pc:docMk/>
            <pc:sldMk cId="3280717286" sldId="256"/>
            <ac:spMk id="10" creationId="{755E9CD0-04B0-4A3C-B291-AD913379C713}"/>
          </ac:spMkLst>
        </pc:spChg>
        <pc:spChg chg="add">
          <ac:chgData name="Arishma Murugan" userId="89b12c5fa0ff4366" providerId="Windows Live" clId="Web-{D3211DED-63F6-4F0E-9487-B4462A9724F9}" dt="2024-10-25T21:13:07.299" v="109"/>
          <ac:spMkLst>
            <pc:docMk/>
            <pc:sldMk cId="3280717286" sldId="256"/>
            <ac:spMk id="11" creationId="{F63226DE-7000-4FAF-BE14-E3C3CE37377E}"/>
          </ac:spMkLst>
        </pc:spChg>
        <pc:spChg chg="add">
          <ac:chgData name="Arishma Murugan" userId="89b12c5fa0ff4366" providerId="Windows Live" clId="Web-{D3211DED-63F6-4F0E-9487-B4462A9724F9}" dt="2024-10-25T21:13:07.299" v="109"/>
          <ac:spMkLst>
            <pc:docMk/>
            <pc:sldMk cId="3280717286" sldId="256"/>
            <ac:spMk id="13" creationId="{85233AC3-4E84-4387-AAFF-A500B445AE49}"/>
          </ac:spMkLst>
        </pc:spChg>
        <pc:spChg chg="add del">
          <ac:chgData name="Arishma Murugan" userId="89b12c5fa0ff4366" providerId="Windows Live" clId="Web-{D3211DED-63F6-4F0E-9487-B4462A9724F9}" dt="2024-10-25T21:11:11.482" v="98"/>
          <ac:spMkLst>
            <pc:docMk/>
            <pc:sldMk cId="3280717286" sldId="256"/>
            <ac:spMk id="14" creationId="{80BC66F9-7A74-4286-AD22-1174052CC22C}"/>
          </ac:spMkLst>
        </pc:spChg>
        <pc:spChg chg="add">
          <ac:chgData name="Arishma Murugan" userId="89b12c5fa0ff4366" providerId="Windows Live" clId="Web-{D3211DED-63F6-4F0E-9487-B4462A9724F9}" dt="2024-10-25T21:13:07.299" v="109"/>
          <ac:spMkLst>
            <pc:docMk/>
            <pc:sldMk cId="3280717286" sldId="256"/>
            <ac:spMk id="15" creationId="{000D408D-84C2-4911-89AE-8BBD2C54A66D}"/>
          </ac:spMkLst>
        </pc:spChg>
        <pc:spChg chg="add del">
          <ac:chgData name="Arishma Murugan" userId="89b12c5fa0ff4366" providerId="Windows Live" clId="Web-{D3211DED-63F6-4F0E-9487-B4462A9724F9}" dt="2024-10-25T21:11:11.482" v="98"/>
          <ac:spMkLst>
            <pc:docMk/>
            <pc:sldMk cId="3280717286" sldId="256"/>
            <ac:spMk id="16" creationId="{D8142CC3-2B5C-48E6-9DF0-6C8ACBAF23EF}"/>
          </ac:spMkLst>
        </pc:spChg>
        <pc:spChg chg="add">
          <ac:chgData name="Arishma Murugan" userId="89b12c5fa0ff4366" providerId="Windows Live" clId="Web-{D3211DED-63F6-4F0E-9487-B4462A9724F9}" dt="2024-10-25T21:13:07.299" v="109"/>
          <ac:spMkLst>
            <pc:docMk/>
            <pc:sldMk cId="3280717286" sldId="256"/>
            <ac:spMk id="17" creationId="{D99C0D10-35E6-46AC-A9BC-C31599F54261}"/>
          </ac:spMkLst>
        </pc:spChg>
        <pc:spChg chg="add del">
          <ac:chgData name="Arishma Murugan" userId="89b12c5fa0ff4366" providerId="Windows Live" clId="Web-{D3211DED-63F6-4F0E-9487-B4462A9724F9}" dt="2024-10-25T21:11:11.482" v="98"/>
          <ac:spMkLst>
            <pc:docMk/>
            <pc:sldMk cId="3280717286" sldId="256"/>
            <ac:spMk id="18" creationId="{1DD8BF3B-6066-418C-8D1A-75C5E396FC04}"/>
          </ac:spMkLst>
        </pc:spChg>
        <pc:spChg chg="add">
          <ac:chgData name="Arishma Murugan" userId="89b12c5fa0ff4366" providerId="Windows Live" clId="Web-{D3211DED-63F6-4F0E-9487-B4462A9724F9}" dt="2024-10-25T21:13:07.299" v="109"/>
          <ac:spMkLst>
            <pc:docMk/>
            <pc:sldMk cId="3280717286" sldId="256"/>
            <ac:spMk id="19" creationId="{36259759-A9F9-4D41-AF92-198AAC53F573}"/>
          </ac:spMkLst>
        </pc:spChg>
        <pc:spChg chg="add del">
          <ac:chgData name="Arishma Murugan" userId="89b12c5fa0ff4366" providerId="Windows Live" clId="Web-{D3211DED-63F6-4F0E-9487-B4462A9724F9}" dt="2024-10-25T21:11:11.482" v="98"/>
          <ac:spMkLst>
            <pc:docMk/>
            <pc:sldMk cId="3280717286" sldId="256"/>
            <ac:spMk id="20" creationId="{46A89C79-8EF3-4AF9-B3D9-59A883F41C83}"/>
          </ac:spMkLst>
        </pc:spChg>
        <pc:spChg chg="add del">
          <ac:chgData name="Arishma Murugan" userId="89b12c5fa0ff4366" providerId="Windows Live" clId="Web-{D3211DED-63F6-4F0E-9487-B4462A9724F9}" dt="2024-10-25T21:11:11.482" v="98"/>
          <ac:spMkLst>
            <pc:docMk/>
            <pc:sldMk cId="3280717286" sldId="256"/>
            <ac:spMk id="22" creationId="{72AF41FE-63D7-4695-81D2-66D2510E4486}"/>
          </ac:spMkLst>
        </pc:spChg>
        <pc:spChg chg="add del">
          <ac:chgData name="Arishma Murugan" userId="89b12c5fa0ff4366" providerId="Windows Live" clId="Web-{D3211DED-63F6-4F0E-9487-B4462A9724F9}" dt="2024-10-25T21:11:11.482" v="98"/>
          <ac:spMkLst>
            <pc:docMk/>
            <pc:sldMk cId="3280717286" sldId="256"/>
            <ac:spMk id="24" creationId="{EFE5CE34-4543-42E5-B82C-1F3D12422CDD}"/>
          </ac:spMkLst>
        </pc:spChg>
        <pc:spChg chg="add del">
          <ac:chgData name="Arishma Murugan" userId="89b12c5fa0ff4366" providerId="Windows Live" clId="Web-{D3211DED-63F6-4F0E-9487-B4462A9724F9}" dt="2024-10-25T21:11:16.545" v="100"/>
          <ac:spMkLst>
            <pc:docMk/>
            <pc:sldMk cId="3280717286" sldId="256"/>
            <ac:spMk id="26" creationId="{0B4F0AD4-7619-011B-2FA7-793E0764AA32}"/>
          </ac:spMkLst>
        </pc:spChg>
        <pc:spChg chg="add del">
          <ac:chgData name="Arishma Murugan" userId="89b12c5fa0ff4366" providerId="Windows Live" clId="Web-{D3211DED-63F6-4F0E-9487-B4462A9724F9}" dt="2024-10-25T21:11:16.545" v="100"/>
          <ac:spMkLst>
            <pc:docMk/>
            <pc:sldMk cId="3280717286" sldId="256"/>
            <ac:spMk id="27" creationId="{A65114C3-015C-6D16-DD63-F1A2D3D8F8E2}"/>
          </ac:spMkLst>
        </pc:spChg>
        <pc:spChg chg="add del">
          <ac:chgData name="Arishma Murugan" userId="89b12c5fa0ff4366" providerId="Windows Live" clId="Web-{D3211DED-63F6-4F0E-9487-B4462A9724F9}" dt="2024-10-25T21:12:27.970" v="102"/>
          <ac:spMkLst>
            <pc:docMk/>
            <pc:sldMk cId="3280717286" sldId="256"/>
            <ac:spMk id="29" creationId="{D1A671DE-D529-4A2A-A35D-E97400239504}"/>
          </ac:spMkLst>
        </pc:spChg>
        <pc:spChg chg="add del">
          <ac:chgData name="Arishma Murugan" userId="89b12c5fa0ff4366" providerId="Windows Live" clId="Web-{D3211DED-63F6-4F0E-9487-B4462A9724F9}" dt="2024-10-25T21:12:27.970" v="102"/>
          <ac:spMkLst>
            <pc:docMk/>
            <pc:sldMk cId="3280717286" sldId="256"/>
            <ac:spMk id="30" creationId="{755E9CD0-04B0-4A3C-B291-AD913379C713}"/>
          </ac:spMkLst>
        </pc:spChg>
        <pc:spChg chg="add del">
          <ac:chgData name="Arishma Murugan" userId="89b12c5fa0ff4366" providerId="Windows Live" clId="Web-{D3211DED-63F6-4F0E-9487-B4462A9724F9}" dt="2024-10-25T21:12:27.970" v="102"/>
          <ac:spMkLst>
            <pc:docMk/>
            <pc:sldMk cId="3280717286" sldId="256"/>
            <ac:spMk id="32" creationId="{80BC66F9-7A74-4286-AD22-1174052CC22C}"/>
          </ac:spMkLst>
        </pc:spChg>
        <pc:spChg chg="add del">
          <ac:chgData name="Arishma Murugan" userId="89b12c5fa0ff4366" providerId="Windows Live" clId="Web-{D3211DED-63F6-4F0E-9487-B4462A9724F9}" dt="2024-10-25T21:12:27.970" v="102"/>
          <ac:spMkLst>
            <pc:docMk/>
            <pc:sldMk cId="3280717286" sldId="256"/>
            <ac:spMk id="33" creationId="{D8142CC3-2B5C-48E6-9DF0-6C8ACBAF23EF}"/>
          </ac:spMkLst>
        </pc:spChg>
        <pc:spChg chg="add del">
          <ac:chgData name="Arishma Murugan" userId="89b12c5fa0ff4366" providerId="Windows Live" clId="Web-{D3211DED-63F6-4F0E-9487-B4462A9724F9}" dt="2024-10-25T21:12:27.970" v="102"/>
          <ac:spMkLst>
            <pc:docMk/>
            <pc:sldMk cId="3280717286" sldId="256"/>
            <ac:spMk id="34" creationId="{1DD8BF3B-6066-418C-8D1A-75C5E396FC04}"/>
          </ac:spMkLst>
        </pc:spChg>
        <pc:spChg chg="add del">
          <ac:chgData name="Arishma Murugan" userId="89b12c5fa0ff4366" providerId="Windows Live" clId="Web-{D3211DED-63F6-4F0E-9487-B4462A9724F9}" dt="2024-10-25T21:12:27.970" v="102"/>
          <ac:spMkLst>
            <pc:docMk/>
            <pc:sldMk cId="3280717286" sldId="256"/>
            <ac:spMk id="35" creationId="{46A89C79-8EF3-4AF9-B3D9-59A883F41C83}"/>
          </ac:spMkLst>
        </pc:spChg>
        <pc:spChg chg="add del">
          <ac:chgData name="Arishma Murugan" userId="89b12c5fa0ff4366" providerId="Windows Live" clId="Web-{D3211DED-63F6-4F0E-9487-B4462A9724F9}" dt="2024-10-25T21:12:27.970" v="102"/>
          <ac:spMkLst>
            <pc:docMk/>
            <pc:sldMk cId="3280717286" sldId="256"/>
            <ac:spMk id="36" creationId="{72AF41FE-63D7-4695-81D2-66D2510E4486}"/>
          </ac:spMkLst>
        </pc:spChg>
        <pc:spChg chg="add del">
          <ac:chgData name="Arishma Murugan" userId="89b12c5fa0ff4366" providerId="Windows Live" clId="Web-{D3211DED-63F6-4F0E-9487-B4462A9724F9}" dt="2024-10-25T21:12:27.970" v="102"/>
          <ac:spMkLst>
            <pc:docMk/>
            <pc:sldMk cId="3280717286" sldId="256"/>
            <ac:spMk id="37" creationId="{EFE5CE34-4543-42E5-B82C-1F3D12422CDD}"/>
          </ac:spMkLst>
        </pc:spChg>
        <pc:spChg chg="add del">
          <ac:chgData name="Arishma Murugan" userId="89b12c5fa0ff4366" providerId="Windows Live" clId="Web-{D3211DED-63F6-4F0E-9487-B4462A9724F9}" dt="2024-10-25T21:13:01.158" v="108"/>
          <ac:spMkLst>
            <pc:docMk/>
            <pc:sldMk cId="3280717286" sldId="256"/>
            <ac:spMk id="39" creationId="{50A14530-38F7-43A0-91E9-9BD028AD5C48}"/>
          </ac:spMkLst>
        </pc:spChg>
        <pc:spChg chg="add del">
          <ac:chgData name="Arishma Murugan" userId="89b12c5fa0ff4366" providerId="Windows Live" clId="Web-{D3211DED-63F6-4F0E-9487-B4462A9724F9}" dt="2024-10-25T21:13:01.158" v="108"/>
          <ac:spMkLst>
            <pc:docMk/>
            <pc:sldMk cId="3280717286" sldId="256"/>
            <ac:spMk id="40" creationId="{7EDB149B-DB67-4C53-808C-EE379FD8D7C9}"/>
          </ac:spMkLst>
        </pc:spChg>
        <pc:spChg chg="add del">
          <ac:chgData name="Arishma Murugan" userId="89b12c5fa0ff4366" providerId="Windows Live" clId="Web-{D3211DED-63F6-4F0E-9487-B4462A9724F9}" dt="2024-10-25T21:13:01.158" v="108"/>
          <ac:spMkLst>
            <pc:docMk/>
            <pc:sldMk cId="3280717286" sldId="256"/>
            <ac:spMk id="41" creationId="{D262D5AD-C652-4791-8642-9497C61C85A0}"/>
          </ac:spMkLst>
        </pc:spChg>
        <pc:spChg chg="add del">
          <ac:chgData name="Arishma Murugan" userId="89b12c5fa0ff4366" providerId="Windows Live" clId="Web-{D3211DED-63F6-4F0E-9487-B4462A9724F9}" dt="2024-10-25T21:13:01.158" v="108"/>
          <ac:spMkLst>
            <pc:docMk/>
            <pc:sldMk cId="3280717286" sldId="256"/>
            <ac:spMk id="42" creationId="{F75B8986-8BAA-4E28-BAA9-C57D508FA5D2}"/>
          </ac:spMkLst>
        </pc:spChg>
        <pc:grpChg chg="add">
          <ac:chgData name="Arishma Murugan" userId="89b12c5fa0ff4366" providerId="Windows Live" clId="Web-{D3211DED-63F6-4F0E-9487-B4462A9724F9}" dt="2024-10-25T21:13:07.299" v="109"/>
          <ac:grpSpMkLst>
            <pc:docMk/>
            <pc:sldMk cId="3280717286" sldId="256"/>
            <ac:grpSpMk id="7" creationId="{F0C817C9-850F-4FB6-B93B-CF3076C4A5C1}"/>
          </ac:grpSpMkLst>
        </pc:grpChg>
        <pc:cxnChg chg="add del">
          <ac:chgData name="Arishma Murugan" userId="89b12c5fa0ff4366" providerId="Windows Live" clId="Web-{D3211DED-63F6-4F0E-9487-B4462A9724F9}" dt="2024-10-25T21:11:11.482" v="98"/>
          <ac:cxnSpMkLst>
            <pc:docMk/>
            <pc:sldMk cId="3280717286" sldId="256"/>
            <ac:cxnSpMk id="12" creationId="{7B2D303B-3DD0-4319-9EAD-361847FEC71D}"/>
          </ac:cxnSpMkLst>
        </pc:cxnChg>
        <pc:cxnChg chg="add del">
          <ac:chgData name="Arishma Murugan" userId="89b12c5fa0ff4366" providerId="Windows Live" clId="Web-{D3211DED-63F6-4F0E-9487-B4462A9724F9}" dt="2024-10-25T21:12:27.970" v="102"/>
          <ac:cxnSpMkLst>
            <pc:docMk/>
            <pc:sldMk cId="3280717286" sldId="256"/>
            <ac:cxnSpMk id="31" creationId="{7B2D303B-3DD0-4319-9EAD-361847FEC71D}"/>
          </ac:cxnSpMkLst>
        </pc:cxnChg>
      </pc:sldChg>
      <pc:sldChg chg="addSp delSp modSp new del mod setBg modClrScheme chgLayout">
        <pc:chgData name="Arishma Murugan" userId="89b12c5fa0ff4366" providerId="Windows Live" clId="Web-{D3211DED-63F6-4F0E-9487-B4462A9724F9}" dt="2024-10-25T21:10:14.528" v="89"/>
        <pc:sldMkLst>
          <pc:docMk/>
          <pc:sldMk cId="3468398142" sldId="256"/>
        </pc:sldMkLst>
        <pc:spChg chg="mod ord">
          <ac:chgData name="Arishma Murugan" userId="89b12c5fa0ff4366" providerId="Windows Live" clId="Web-{D3211DED-63F6-4F0E-9487-B4462A9724F9}" dt="2024-10-25T21:09:54.403" v="87"/>
          <ac:spMkLst>
            <pc:docMk/>
            <pc:sldMk cId="3468398142" sldId="256"/>
            <ac:spMk id="2" creationId="{3BA18F46-6EEA-C94E-E5A8-BC475309F999}"/>
          </ac:spMkLst>
        </pc:spChg>
        <pc:spChg chg="del">
          <ac:chgData name="Arishma Murugan" userId="89b12c5fa0ff4366" providerId="Windows Live" clId="Web-{D3211DED-63F6-4F0E-9487-B4462A9724F9}" dt="2024-10-25T21:05:34.141" v="7"/>
          <ac:spMkLst>
            <pc:docMk/>
            <pc:sldMk cId="3468398142" sldId="256"/>
            <ac:spMk id="3" creationId="{03698DE0-EFF7-A21E-3FE3-B5DC207F9853}"/>
          </ac:spMkLst>
        </pc:spChg>
        <pc:spChg chg="add del">
          <ac:chgData name="Arishma Murugan" userId="89b12c5fa0ff4366" providerId="Windows Live" clId="Web-{D3211DED-63F6-4F0E-9487-B4462A9724F9}" dt="2024-10-25T21:08:33.573" v="74"/>
          <ac:spMkLst>
            <pc:docMk/>
            <pc:sldMk cId="3468398142" sldId="256"/>
            <ac:spMk id="4" creationId="{0D57E7FA-E8FC-45AC-868F-CDC8144939D6}"/>
          </ac:spMkLst>
        </pc:spChg>
        <pc:spChg chg="add del">
          <ac:chgData name="Arishma Murugan" userId="89b12c5fa0ff4366" providerId="Windows Live" clId="Web-{D3211DED-63F6-4F0E-9487-B4462A9724F9}" dt="2024-10-25T21:08:33.573" v="74"/>
          <ac:spMkLst>
            <pc:docMk/>
            <pc:sldMk cId="3468398142" sldId="256"/>
            <ac:spMk id="5" creationId="{ED894347-C9A9-4BFD-8A6D-05A2B0CDDF79}"/>
          </ac:spMkLst>
        </pc:spChg>
        <pc:spChg chg="add del">
          <ac:chgData name="Arishma Murugan" userId="89b12c5fa0ff4366" providerId="Windows Live" clId="Web-{D3211DED-63F6-4F0E-9487-B4462A9724F9}" dt="2024-10-25T21:08:33.573" v="74"/>
          <ac:spMkLst>
            <pc:docMk/>
            <pc:sldMk cId="3468398142" sldId="256"/>
            <ac:spMk id="6" creationId="{284ED281-4082-46F9-86EE-D78901367138}"/>
          </ac:spMkLst>
        </pc:spChg>
        <pc:spChg chg="add del">
          <ac:chgData name="Arishma Murugan" userId="89b12c5fa0ff4366" providerId="Windows Live" clId="Web-{D3211DED-63F6-4F0E-9487-B4462A9724F9}" dt="2024-10-25T21:07:56.869" v="69"/>
          <ac:spMkLst>
            <pc:docMk/>
            <pc:sldMk cId="3468398142" sldId="256"/>
            <ac:spMk id="7" creationId="{0BABF38A-8A0D-492E-BD20-6CF4D46B50BD}"/>
          </ac:spMkLst>
        </pc:spChg>
        <pc:spChg chg="add del">
          <ac:chgData name="Arishma Murugan" userId="89b12c5fa0ff4366" providerId="Windows Live" clId="Web-{D3211DED-63F6-4F0E-9487-B4462A9724F9}" dt="2024-10-25T21:08:33.573" v="74"/>
          <ac:spMkLst>
            <pc:docMk/>
            <pc:sldMk cId="3468398142" sldId="256"/>
            <ac:spMk id="8" creationId="{5531D9B7-48AB-4407-A9E8-13391FCB2E54}"/>
          </ac:spMkLst>
        </pc:spChg>
        <pc:spChg chg="add del">
          <ac:chgData name="Arishma Murugan" userId="89b12c5fa0ff4366" providerId="Windows Live" clId="Web-{D3211DED-63F6-4F0E-9487-B4462A9724F9}" dt="2024-10-25T21:09:54.403" v="87"/>
          <ac:spMkLst>
            <pc:docMk/>
            <pc:sldMk cId="3468398142" sldId="256"/>
            <ac:spMk id="10" creationId="{0D57E7FA-E8FC-45AC-868F-CDC8144939D6}"/>
          </ac:spMkLst>
        </pc:spChg>
        <pc:spChg chg="add del">
          <ac:chgData name="Arishma Murugan" userId="89b12c5fa0ff4366" providerId="Windows Live" clId="Web-{D3211DED-63F6-4F0E-9487-B4462A9724F9}" dt="2024-10-25T21:07:56.869" v="69"/>
          <ac:spMkLst>
            <pc:docMk/>
            <pc:sldMk cId="3468398142" sldId="256"/>
            <ac:spMk id="11" creationId="{2D924463-4DB7-437D-85B1-7EE5042DE522}"/>
          </ac:spMkLst>
        </pc:spChg>
        <pc:spChg chg="add del">
          <ac:chgData name="Arishma Murugan" userId="89b12c5fa0ff4366" providerId="Windows Live" clId="Web-{D3211DED-63F6-4F0E-9487-B4462A9724F9}" dt="2024-10-25T21:09:54.403" v="87"/>
          <ac:spMkLst>
            <pc:docMk/>
            <pc:sldMk cId="3468398142" sldId="256"/>
            <ac:spMk id="12" creationId="{FEC7823C-FDD6-429C-986C-063FDEBF9EAA}"/>
          </ac:spMkLst>
        </pc:spChg>
        <pc:spChg chg="add del">
          <ac:chgData name="Arishma Murugan" userId="89b12c5fa0ff4366" providerId="Windows Live" clId="Web-{D3211DED-63F6-4F0E-9487-B4462A9724F9}" dt="2024-10-25T21:07:56.869" v="69"/>
          <ac:spMkLst>
            <pc:docMk/>
            <pc:sldMk cId="3468398142" sldId="256"/>
            <ac:spMk id="13" creationId="{C8884498-8C0E-4CE3-A52C-4D46CFCBD241}"/>
          </ac:spMkLst>
        </pc:spChg>
        <pc:spChg chg="add del">
          <ac:chgData name="Arishma Murugan" userId="89b12c5fa0ff4366" providerId="Windows Live" clId="Web-{D3211DED-63F6-4F0E-9487-B4462A9724F9}" dt="2024-10-25T21:09:54.403" v="87"/>
          <ac:spMkLst>
            <pc:docMk/>
            <pc:sldMk cId="3468398142" sldId="256"/>
            <ac:spMk id="14" creationId="{9CF7FE1C-8BC5-4B0C-A2BC-93AB72C90FDD}"/>
          </ac:spMkLst>
        </pc:spChg>
        <pc:spChg chg="add del">
          <ac:chgData name="Arishma Murugan" userId="89b12c5fa0ff4366" providerId="Windows Live" clId="Web-{D3211DED-63F6-4F0E-9487-B4462A9724F9}" dt="2024-10-25T21:09:54.403" v="87"/>
          <ac:spMkLst>
            <pc:docMk/>
            <pc:sldMk cId="3468398142" sldId="256"/>
            <ac:spMk id="16" creationId="{B0651F5E-0457-4065-ACB2-8B81590C204B}"/>
          </ac:spMkLst>
        </pc:spChg>
        <pc:spChg chg="add">
          <ac:chgData name="Arishma Murugan" userId="89b12c5fa0ff4366" providerId="Windows Live" clId="Web-{D3211DED-63F6-4F0E-9487-B4462A9724F9}" dt="2024-10-25T21:09:54.403" v="87"/>
          <ac:spMkLst>
            <pc:docMk/>
            <pc:sldMk cId="3468398142" sldId="256"/>
            <ac:spMk id="21" creationId="{0D57E7FA-E8FC-45AC-868F-CDC8144939D6}"/>
          </ac:spMkLst>
        </pc:spChg>
        <pc:spChg chg="add del">
          <ac:chgData name="Arishma Murugan" userId="89b12c5fa0ff4366" providerId="Windows Live" clId="Web-{D3211DED-63F6-4F0E-9487-B4462A9724F9}" dt="2024-10-25T21:06:27.664" v="22"/>
          <ac:spMkLst>
            <pc:docMk/>
            <pc:sldMk cId="3468398142" sldId="256"/>
            <ac:spMk id="22" creationId="{0BABF38A-8A0D-492E-BD20-6CF4D46B50BD}"/>
          </ac:spMkLst>
        </pc:spChg>
        <pc:spChg chg="add">
          <ac:chgData name="Arishma Murugan" userId="89b12c5fa0ff4366" providerId="Windows Live" clId="Web-{D3211DED-63F6-4F0E-9487-B4462A9724F9}" dt="2024-10-25T21:09:54.403" v="87"/>
          <ac:spMkLst>
            <pc:docMk/>
            <pc:sldMk cId="3468398142" sldId="256"/>
            <ac:spMk id="23" creationId="{3DF994C0-2A89-4EE7-A2E1-2D1BC34CE08F}"/>
          </ac:spMkLst>
        </pc:spChg>
        <pc:spChg chg="add">
          <ac:chgData name="Arishma Murugan" userId="89b12c5fa0ff4366" providerId="Windows Live" clId="Web-{D3211DED-63F6-4F0E-9487-B4462A9724F9}" dt="2024-10-25T21:09:54.403" v="87"/>
          <ac:spMkLst>
            <pc:docMk/>
            <pc:sldMk cId="3468398142" sldId="256"/>
            <ac:spMk id="25" creationId="{20E0B39D-28FB-41E0-999D-8298BDB0910D}"/>
          </ac:spMkLst>
        </pc:spChg>
        <pc:spChg chg="add del">
          <ac:chgData name="Arishma Murugan" userId="89b12c5fa0ff4366" providerId="Windows Live" clId="Web-{D3211DED-63F6-4F0E-9487-B4462A9724F9}" dt="2024-10-25T21:06:27.664" v="22"/>
          <ac:spMkLst>
            <pc:docMk/>
            <pc:sldMk cId="3468398142" sldId="256"/>
            <ac:spMk id="26" creationId="{2D924463-4DB7-437D-85B1-7EE5042DE522}"/>
          </ac:spMkLst>
        </pc:spChg>
        <pc:spChg chg="add del">
          <ac:chgData name="Arishma Murugan" userId="89b12c5fa0ff4366" providerId="Windows Live" clId="Web-{D3211DED-63F6-4F0E-9487-B4462A9724F9}" dt="2024-10-25T21:06:27.664" v="22"/>
          <ac:spMkLst>
            <pc:docMk/>
            <pc:sldMk cId="3468398142" sldId="256"/>
            <ac:spMk id="28" creationId="{C8884498-8C0E-4CE3-A52C-4D46CFCBD241}"/>
          </ac:spMkLst>
        </pc:spChg>
        <pc:spChg chg="add del">
          <ac:chgData name="Arishma Murugan" userId="89b12c5fa0ff4366" providerId="Windows Live" clId="Web-{D3211DED-63F6-4F0E-9487-B4462A9724F9}" dt="2024-10-25T21:07:51.541" v="56"/>
          <ac:spMkLst>
            <pc:docMk/>
            <pc:sldMk cId="3468398142" sldId="256"/>
            <ac:spMk id="34" creationId="{0BABF38A-8A0D-492E-BD20-6CF4D46B50BD}"/>
          </ac:spMkLst>
        </pc:spChg>
        <pc:spChg chg="add del">
          <ac:chgData name="Arishma Murugan" userId="89b12c5fa0ff4366" providerId="Windows Live" clId="Web-{D3211DED-63F6-4F0E-9487-B4462A9724F9}" dt="2024-10-25T21:07:51.541" v="56"/>
          <ac:spMkLst>
            <pc:docMk/>
            <pc:sldMk cId="3468398142" sldId="256"/>
            <ac:spMk id="36" creationId="{2D924463-4DB7-437D-85B1-7EE5042DE522}"/>
          </ac:spMkLst>
        </pc:spChg>
        <pc:spChg chg="add del">
          <ac:chgData name="Arishma Murugan" userId="89b12c5fa0ff4366" providerId="Windows Live" clId="Web-{D3211DED-63F6-4F0E-9487-B4462A9724F9}" dt="2024-10-25T21:07:51.541" v="56"/>
          <ac:spMkLst>
            <pc:docMk/>
            <pc:sldMk cId="3468398142" sldId="256"/>
            <ac:spMk id="37" creationId="{9F108545-2EA9-4B3E-915B-295949608005}"/>
          </ac:spMkLst>
        </pc:spChg>
        <pc:grpChg chg="add del">
          <ac:chgData name="Arishma Murugan" userId="89b12c5fa0ff4366" providerId="Windows Live" clId="Web-{D3211DED-63F6-4F0E-9487-B4462A9724F9}" dt="2024-10-25T21:07:56.869" v="69"/>
          <ac:grpSpMkLst>
            <pc:docMk/>
            <pc:sldMk cId="3468398142" sldId="256"/>
            <ac:grpSpMk id="15" creationId="{914B50A6-093B-4BEC-814D-28A439BF6167}"/>
          </ac:grpSpMkLst>
        </pc:grpChg>
        <pc:grpChg chg="add del">
          <ac:chgData name="Arishma Murugan" userId="89b12c5fa0ff4366" providerId="Windows Live" clId="Web-{D3211DED-63F6-4F0E-9487-B4462A9724F9}" dt="2024-10-25T21:06:27.664" v="22"/>
          <ac:grpSpMkLst>
            <pc:docMk/>
            <pc:sldMk cId="3468398142" sldId="256"/>
            <ac:grpSpMk id="30" creationId="{914B50A6-093B-4BEC-814D-28A439BF6167}"/>
          </ac:grpSpMkLst>
        </pc:grpChg>
        <pc:grpChg chg="add del">
          <ac:chgData name="Arishma Murugan" userId="89b12c5fa0ff4366" providerId="Windows Live" clId="Web-{D3211DED-63F6-4F0E-9487-B4462A9724F9}" dt="2024-10-25T21:07:51.541" v="56"/>
          <ac:grpSpMkLst>
            <pc:docMk/>
            <pc:sldMk cId="3468398142" sldId="256"/>
            <ac:grpSpMk id="38" creationId="{E014A1C6-ABE4-4764-8CAC-9D4DFBED38BB}"/>
          </ac:grpSpMkLst>
        </pc:grpChg>
        <pc:picChg chg="add del">
          <ac:chgData name="Arishma Murugan" userId="89b12c5fa0ff4366" providerId="Windows Live" clId="Web-{D3211DED-63F6-4F0E-9487-B4462A9724F9}" dt="2024-10-25T21:07:56.869" v="69"/>
          <ac:picMkLst>
            <pc:docMk/>
            <pc:sldMk cId="3468398142" sldId="256"/>
            <ac:picMk id="9" creationId="{BC526B7A-4801-4FD1-95C8-03AF22629E87}"/>
          </ac:picMkLst>
        </pc:picChg>
        <pc:picChg chg="add del">
          <ac:chgData name="Arishma Murugan" userId="89b12c5fa0ff4366" providerId="Windows Live" clId="Web-{D3211DED-63F6-4F0E-9487-B4462A9724F9}" dt="2024-10-25T21:06:27.664" v="22"/>
          <ac:picMkLst>
            <pc:docMk/>
            <pc:sldMk cId="3468398142" sldId="256"/>
            <ac:picMk id="24" creationId="{BC526B7A-4801-4FD1-95C8-03AF22629E87}"/>
          </ac:picMkLst>
        </pc:picChg>
        <pc:picChg chg="add del">
          <ac:chgData name="Arishma Murugan" userId="89b12c5fa0ff4366" providerId="Windows Live" clId="Web-{D3211DED-63F6-4F0E-9487-B4462A9724F9}" dt="2024-10-25T21:07:51.541" v="56"/>
          <ac:picMkLst>
            <pc:docMk/>
            <pc:sldMk cId="3468398142" sldId="256"/>
            <ac:picMk id="35" creationId="{BC526B7A-4801-4FD1-95C8-03AF22629E87}"/>
          </ac:picMkLst>
        </pc:picChg>
      </pc:sldChg>
      <pc:sldChg chg="addSp delSp modSp new mod modTransition setBg">
        <pc:chgData name="Arishma Murugan" userId="89b12c5fa0ff4366" providerId="Windows Live" clId="Web-{D3211DED-63F6-4F0E-9487-B4462A9724F9}" dt="2024-10-25T22:20:16.376" v="666"/>
        <pc:sldMkLst>
          <pc:docMk/>
          <pc:sldMk cId="176443524" sldId="257"/>
        </pc:sldMkLst>
        <pc:spChg chg="mod">
          <ac:chgData name="Arishma Murugan" userId="89b12c5fa0ff4366" providerId="Windows Live" clId="Web-{D3211DED-63F6-4F0E-9487-B4462A9724F9}" dt="2024-10-25T21:16:15.449" v="129"/>
          <ac:spMkLst>
            <pc:docMk/>
            <pc:sldMk cId="176443524" sldId="257"/>
            <ac:spMk id="2" creationId="{20711ACB-1986-52AE-DD2D-85AB79085D12}"/>
          </ac:spMkLst>
        </pc:spChg>
        <pc:spChg chg="add del">
          <ac:chgData name="Arishma Murugan" userId="89b12c5fa0ff4366" providerId="Windows Live" clId="Web-{D3211DED-63F6-4F0E-9487-B4462A9724F9}" dt="2024-10-25T21:12:47.142" v="107"/>
          <ac:spMkLst>
            <pc:docMk/>
            <pc:sldMk cId="176443524" sldId="257"/>
            <ac:spMk id="3" creationId="{32F37AC2-027E-1B75-C73C-AB7440042859}"/>
          </ac:spMkLst>
        </pc:spChg>
        <pc:spChg chg="add del">
          <ac:chgData name="Arishma Murugan" userId="89b12c5fa0ff4366" providerId="Windows Live" clId="Web-{D3211DED-63F6-4F0E-9487-B4462A9724F9}" dt="2024-10-25T21:16:53.200" v="140"/>
          <ac:spMkLst>
            <pc:docMk/>
            <pc:sldMk cId="176443524" sldId="257"/>
            <ac:spMk id="10" creationId="{250C26E3-D41F-4D91-8ECE-37CAA6B8A01F}"/>
          </ac:spMkLst>
        </pc:spChg>
        <pc:spChg chg="add del">
          <ac:chgData name="Arishma Murugan" userId="89b12c5fa0ff4366" providerId="Windows Live" clId="Web-{D3211DED-63F6-4F0E-9487-B4462A9724F9}" dt="2024-10-25T21:12:47.142" v="106"/>
          <ac:spMkLst>
            <pc:docMk/>
            <pc:sldMk cId="176443524" sldId="257"/>
            <ac:spMk id="12" creationId="{5FB218D5-4113-4932-85E2-DDB688509487}"/>
          </ac:spMkLst>
        </pc:spChg>
        <pc:spChg chg="add del">
          <ac:chgData name="Arishma Murugan" userId="89b12c5fa0ff4366" providerId="Windows Live" clId="Web-{D3211DED-63F6-4F0E-9487-B4462A9724F9}" dt="2024-10-25T21:12:47.142" v="106"/>
          <ac:spMkLst>
            <pc:docMk/>
            <pc:sldMk cId="176443524" sldId="257"/>
            <ac:spMk id="14" creationId="{6D3885F2-B999-4FF9-80EA-E2C531C14D3D}"/>
          </ac:spMkLst>
        </pc:spChg>
        <pc:spChg chg="add del">
          <ac:chgData name="Arishma Murugan" userId="89b12c5fa0ff4366" providerId="Windows Live" clId="Web-{D3211DED-63F6-4F0E-9487-B4462A9724F9}" dt="2024-10-25T21:12:47.142" v="106"/>
          <ac:spMkLst>
            <pc:docMk/>
            <pc:sldMk cId="176443524" sldId="257"/>
            <ac:spMk id="16" creationId="{FD1731ED-7FEE-45AA-8D71-B7B63E5EDBEA}"/>
          </ac:spMkLst>
        </pc:spChg>
        <pc:spChg chg="add del">
          <ac:chgData name="Arishma Murugan" userId="89b12c5fa0ff4366" providerId="Windows Live" clId="Web-{D3211DED-63F6-4F0E-9487-B4462A9724F9}" dt="2024-10-25T21:12:47.142" v="106"/>
          <ac:spMkLst>
            <pc:docMk/>
            <pc:sldMk cId="176443524" sldId="257"/>
            <ac:spMk id="18" creationId="{FD1C8CAD-5C9D-40C7-A67D-24E98048CF8C}"/>
          </ac:spMkLst>
        </pc:spChg>
        <pc:spChg chg="add del">
          <ac:chgData name="Arishma Murugan" userId="89b12c5fa0ff4366" providerId="Windows Live" clId="Web-{D3211DED-63F6-4F0E-9487-B4462A9724F9}" dt="2024-10-25T21:16:53.200" v="140"/>
          <ac:spMkLst>
            <pc:docMk/>
            <pc:sldMk cId="176443524" sldId="257"/>
            <ac:spMk id="20" creationId="{7C410495-5BF9-4807-AEA2-316495AC17C0}"/>
          </ac:spMkLst>
        </pc:spChg>
        <pc:spChg chg="add del">
          <ac:chgData name="Arishma Murugan" userId="89b12c5fa0ff4366" providerId="Windows Live" clId="Web-{D3211DED-63F6-4F0E-9487-B4462A9724F9}" dt="2024-10-25T21:16:53.200" v="140"/>
          <ac:spMkLst>
            <pc:docMk/>
            <pc:sldMk cId="176443524" sldId="257"/>
            <ac:spMk id="21" creationId="{7B97A478-E4A1-4927-BA7A-1B3BA1F76670}"/>
          </ac:spMkLst>
        </pc:spChg>
        <pc:spChg chg="add del">
          <ac:chgData name="Arishma Murugan" userId="89b12c5fa0ff4366" providerId="Windows Live" clId="Web-{D3211DED-63F6-4F0E-9487-B4462A9724F9}" dt="2024-10-25T21:16:53.200" v="140"/>
          <ac:spMkLst>
            <pc:docMk/>
            <pc:sldMk cId="176443524" sldId="257"/>
            <ac:spMk id="22" creationId="{9C9304C3-41FC-4C22-9841-C4C49F48F583}"/>
          </ac:spMkLst>
        </pc:spChg>
        <pc:spChg chg="add del mod">
          <ac:chgData name="Arishma Murugan" userId="89b12c5fa0ff4366" providerId="Windows Live" clId="Web-{D3211DED-63F6-4F0E-9487-B4462A9724F9}" dt="2024-10-25T21:16:53.200" v="140"/>
          <ac:spMkLst>
            <pc:docMk/>
            <pc:sldMk cId="176443524" sldId="257"/>
            <ac:spMk id="23" creationId="{32F37AC2-027E-1B75-C73C-AB7440042859}"/>
          </ac:spMkLst>
        </pc:spChg>
        <pc:spChg chg="add del">
          <ac:chgData name="Arishma Murugan" userId="89b12c5fa0ff4366" providerId="Windows Live" clId="Web-{D3211DED-63F6-4F0E-9487-B4462A9724F9}" dt="2024-10-25T21:16:15.449" v="129"/>
          <ac:spMkLst>
            <pc:docMk/>
            <pc:sldMk cId="176443524" sldId="257"/>
            <ac:spMk id="29" creationId="{FF28492A-DDDF-4C12-AE60-3EA02D8D20CD}"/>
          </ac:spMkLst>
        </pc:spChg>
        <pc:spChg chg="add del">
          <ac:chgData name="Arishma Murugan" userId="89b12c5fa0ff4366" providerId="Windows Live" clId="Web-{D3211DED-63F6-4F0E-9487-B4462A9724F9}" dt="2024-10-25T21:16:15.449" v="129"/>
          <ac:spMkLst>
            <pc:docMk/>
            <pc:sldMk cId="176443524" sldId="257"/>
            <ac:spMk id="31" creationId="{E063DF58-06E6-4ED6-947D-1490C2F718F8}"/>
          </ac:spMkLst>
        </pc:spChg>
        <pc:spChg chg="add del">
          <ac:chgData name="Arishma Murugan" userId="89b12c5fa0ff4366" providerId="Windows Live" clId="Web-{D3211DED-63F6-4F0E-9487-B4462A9724F9}" dt="2024-10-25T21:16:28.606" v="131"/>
          <ac:spMkLst>
            <pc:docMk/>
            <pc:sldMk cId="176443524" sldId="257"/>
            <ac:spMk id="33" creationId="{7C410495-5BF9-4807-AEA2-316495AC17C0}"/>
          </ac:spMkLst>
        </pc:spChg>
        <pc:spChg chg="add del">
          <ac:chgData name="Arishma Murugan" userId="89b12c5fa0ff4366" providerId="Windows Live" clId="Web-{D3211DED-63F6-4F0E-9487-B4462A9724F9}" dt="2024-10-25T21:16:28.606" v="131"/>
          <ac:spMkLst>
            <pc:docMk/>
            <pc:sldMk cId="176443524" sldId="257"/>
            <ac:spMk id="34" creationId="{250C26E3-D41F-4D91-8ECE-37CAA6B8A01F}"/>
          </ac:spMkLst>
        </pc:spChg>
        <pc:spChg chg="add del">
          <ac:chgData name="Arishma Murugan" userId="89b12c5fa0ff4366" providerId="Windows Live" clId="Web-{D3211DED-63F6-4F0E-9487-B4462A9724F9}" dt="2024-10-25T21:16:28.606" v="131"/>
          <ac:spMkLst>
            <pc:docMk/>
            <pc:sldMk cId="176443524" sldId="257"/>
            <ac:spMk id="35" creationId="{7B97A478-E4A1-4927-BA7A-1B3BA1F76670}"/>
          </ac:spMkLst>
        </pc:spChg>
        <pc:spChg chg="add del">
          <ac:chgData name="Arishma Murugan" userId="89b12c5fa0ff4366" providerId="Windows Live" clId="Web-{D3211DED-63F6-4F0E-9487-B4462A9724F9}" dt="2024-10-25T21:16:28.606" v="131"/>
          <ac:spMkLst>
            <pc:docMk/>
            <pc:sldMk cId="176443524" sldId="257"/>
            <ac:spMk id="36" creationId="{9C9304C3-41FC-4C22-9841-C4C49F48F583}"/>
          </ac:spMkLst>
        </pc:spChg>
        <pc:spChg chg="add del">
          <ac:chgData name="Arishma Murugan" userId="89b12c5fa0ff4366" providerId="Windows Live" clId="Web-{D3211DED-63F6-4F0E-9487-B4462A9724F9}" dt="2024-10-25T21:16:44.356" v="133"/>
          <ac:spMkLst>
            <pc:docMk/>
            <pc:sldMk cId="176443524" sldId="257"/>
            <ac:spMk id="39" creationId="{7C410495-5BF9-4807-AEA2-316495AC17C0}"/>
          </ac:spMkLst>
        </pc:spChg>
        <pc:spChg chg="add del">
          <ac:chgData name="Arishma Murugan" userId="89b12c5fa0ff4366" providerId="Windows Live" clId="Web-{D3211DED-63F6-4F0E-9487-B4462A9724F9}" dt="2024-10-25T21:16:44.356" v="133"/>
          <ac:spMkLst>
            <pc:docMk/>
            <pc:sldMk cId="176443524" sldId="257"/>
            <ac:spMk id="40" creationId="{250C26E3-D41F-4D91-8ECE-37CAA6B8A01F}"/>
          </ac:spMkLst>
        </pc:spChg>
        <pc:spChg chg="add del">
          <ac:chgData name="Arishma Murugan" userId="89b12c5fa0ff4366" providerId="Windows Live" clId="Web-{D3211DED-63F6-4F0E-9487-B4462A9724F9}" dt="2024-10-25T21:16:44.356" v="133"/>
          <ac:spMkLst>
            <pc:docMk/>
            <pc:sldMk cId="176443524" sldId="257"/>
            <ac:spMk id="41" creationId="{7B97A478-E4A1-4927-BA7A-1B3BA1F76670}"/>
          </ac:spMkLst>
        </pc:spChg>
        <pc:spChg chg="add del">
          <ac:chgData name="Arishma Murugan" userId="89b12c5fa0ff4366" providerId="Windows Live" clId="Web-{D3211DED-63F6-4F0E-9487-B4462A9724F9}" dt="2024-10-25T21:16:44.356" v="133"/>
          <ac:spMkLst>
            <pc:docMk/>
            <pc:sldMk cId="176443524" sldId="257"/>
            <ac:spMk id="42" creationId="{9C9304C3-41FC-4C22-9841-C4C49F48F583}"/>
          </ac:spMkLst>
        </pc:spChg>
        <pc:spChg chg="add del">
          <ac:chgData name="Arishma Murugan" userId="89b12c5fa0ff4366" providerId="Windows Live" clId="Web-{D3211DED-63F6-4F0E-9487-B4462A9724F9}" dt="2024-10-25T21:16:47.497" v="135"/>
          <ac:spMkLst>
            <pc:docMk/>
            <pc:sldMk cId="176443524" sldId="257"/>
            <ac:spMk id="45" creationId="{7C410495-5BF9-4807-AEA2-316495AC17C0}"/>
          </ac:spMkLst>
        </pc:spChg>
        <pc:spChg chg="add del">
          <ac:chgData name="Arishma Murugan" userId="89b12c5fa0ff4366" providerId="Windows Live" clId="Web-{D3211DED-63F6-4F0E-9487-B4462A9724F9}" dt="2024-10-25T21:16:47.497" v="135"/>
          <ac:spMkLst>
            <pc:docMk/>
            <pc:sldMk cId="176443524" sldId="257"/>
            <ac:spMk id="46" creationId="{250C26E3-D41F-4D91-8ECE-37CAA6B8A01F}"/>
          </ac:spMkLst>
        </pc:spChg>
        <pc:spChg chg="add del">
          <ac:chgData name="Arishma Murugan" userId="89b12c5fa0ff4366" providerId="Windows Live" clId="Web-{D3211DED-63F6-4F0E-9487-B4462A9724F9}" dt="2024-10-25T21:16:47.497" v="135"/>
          <ac:spMkLst>
            <pc:docMk/>
            <pc:sldMk cId="176443524" sldId="257"/>
            <ac:spMk id="47" creationId="{7B97A478-E4A1-4927-BA7A-1B3BA1F76670}"/>
          </ac:spMkLst>
        </pc:spChg>
        <pc:spChg chg="add del">
          <ac:chgData name="Arishma Murugan" userId="89b12c5fa0ff4366" providerId="Windows Live" clId="Web-{D3211DED-63F6-4F0E-9487-B4462A9724F9}" dt="2024-10-25T21:16:47.497" v="135"/>
          <ac:spMkLst>
            <pc:docMk/>
            <pc:sldMk cId="176443524" sldId="257"/>
            <ac:spMk id="48" creationId="{9C9304C3-41FC-4C22-9841-C4C49F48F583}"/>
          </ac:spMkLst>
        </pc:spChg>
        <pc:spChg chg="add del">
          <ac:chgData name="Arishma Murugan" userId="89b12c5fa0ff4366" providerId="Windows Live" clId="Web-{D3211DED-63F6-4F0E-9487-B4462A9724F9}" dt="2024-10-25T21:16:50.653" v="137"/>
          <ac:spMkLst>
            <pc:docMk/>
            <pc:sldMk cId="176443524" sldId="257"/>
            <ac:spMk id="51" creationId="{7C410495-5BF9-4807-AEA2-316495AC17C0}"/>
          </ac:spMkLst>
        </pc:spChg>
        <pc:spChg chg="add del">
          <ac:chgData name="Arishma Murugan" userId="89b12c5fa0ff4366" providerId="Windows Live" clId="Web-{D3211DED-63F6-4F0E-9487-B4462A9724F9}" dt="2024-10-25T21:16:50.653" v="137"/>
          <ac:spMkLst>
            <pc:docMk/>
            <pc:sldMk cId="176443524" sldId="257"/>
            <ac:spMk id="52" creationId="{250C26E3-D41F-4D91-8ECE-37CAA6B8A01F}"/>
          </ac:spMkLst>
        </pc:spChg>
        <pc:spChg chg="add del">
          <ac:chgData name="Arishma Murugan" userId="89b12c5fa0ff4366" providerId="Windows Live" clId="Web-{D3211DED-63F6-4F0E-9487-B4462A9724F9}" dt="2024-10-25T21:16:50.653" v="137"/>
          <ac:spMkLst>
            <pc:docMk/>
            <pc:sldMk cId="176443524" sldId="257"/>
            <ac:spMk id="53" creationId="{7B97A478-E4A1-4927-BA7A-1B3BA1F76670}"/>
          </ac:spMkLst>
        </pc:spChg>
        <pc:spChg chg="add del">
          <ac:chgData name="Arishma Murugan" userId="89b12c5fa0ff4366" providerId="Windows Live" clId="Web-{D3211DED-63F6-4F0E-9487-B4462A9724F9}" dt="2024-10-25T21:16:50.653" v="137"/>
          <ac:spMkLst>
            <pc:docMk/>
            <pc:sldMk cId="176443524" sldId="257"/>
            <ac:spMk id="54" creationId="{9C9304C3-41FC-4C22-9841-C4C49F48F583}"/>
          </ac:spMkLst>
        </pc:spChg>
        <pc:spChg chg="add del">
          <ac:chgData name="Arishma Murugan" userId="89b12c5fa0ff4366" providerId="Windows Live" clId="Web-{D3211DED-63F6-4F0E-9487-B4462A9724F9}" dt="2024-10-25T21:16:53.169" v="139"/>
          <ac:spMkLst>
            <pc:docMk/>
            <pc:sldMk cId="176443524" sldId="257"/>
            <ac:spMk id="57" creationId="{7C410495-5BF9-4807-AEA2-316495AC17C0}"/>
          </ac:spMkLst>
        </pc:spChg>
        <pc:spChg chg="add del">
          <ac:chgData name="Arishma Murugan" userId="89b12c5fa0ff4366" providerId="Windows Live" clId="Web-{D3211DED-63F6-4F0E-9487-B4462A9724F9}" dt="2024-10-25T21:16:53.169" v="139"/>
          <ac:spMkLst>
            <pc:docMk/>
            <pc:sldMk cId="176443524" sldId="257"/>
            <ac:spMk id="58" creationId="{250C26E3-D41F-4D91-8ECE-37CAA6B8A01F}"/>
          </ac:spMkLst>
        </pc:spChg>
        <pc:spChg chg="add del">
          <ac:chgData name="Arishma Murugan" userId="89b12c5fa0ff4366" providerId="Windows Live" clId="Web-{D3211DED-63F6-4F0E-9487-B4462A9724F9}" dt="2024-10-25T21:16:53.169" v="139"/>
          <ac:spMkLst>
            <pc:docMk/>
            <pc:sldMk cId="176443524" sldId="257"/>
            <ac:spMk id="59" creationId="{7B97A478-E4A1-4927-BA7A-1B3BA1F76670}"/>
          </ac:spMkLst>
        </pc:spChg>
        <pc:spChg chg="add del">
          <ac:chgData name="Arishma Murugan" userId="89b12c5fa0ff4366" providerId="Windows Live" clId="Web-{D3211DED-63F6-4F0E-9487-B4462A9724F9}" dt="2024-10-25T21:16:53.169" v="139"/>
          <ac:spMkLst>
            <pc:docMk/>
            <pc:sldMk cId="176443524" sldId="257"/>
            <ac:spMk id="60" creationId="{9C9304C3-41FC-4C22-9841-C4C49F48F583}"/>
          </ac:spMkLst>
        </pc:spChg>
        <pc:spChg chg="add">
          <ac:chgData name="Arishma Murugan" userId="89b12c5fa0ff4366" providerId="Windows Live" clId="Web-{D3211DED-63F6-4F0E-9487-B4462A9724F9}" dt="2024-10-25T21:16:53.200" v="140"/>
          <ac:spMkLst>
            <pc:docMk/>
            <pc:sldMk cId="176443524" sldId="257"/>
            <ac:spMk id="63" creationId="{7C410495-5BF9-4807-AEA2-316495AC17C0}"/>
          </ac:spMkLst>
        </pc:spChg>
        <pc:spChg chg="add">
          <ac:chgData name="Arishma Murugan" userId="89b12c5fa0ff4366" providerId="Windows Live" clId="Web-{D3211DED-63F6-4F0E-9487-B4462A9724F9}" dt="2024-10-25T21:16:53.200" v="140"/>
          <ac:spMkLst>
            <pc:docMk/>
            <pc:sldMk cId="176443524" sldId="257"/>
            <ac:spMk id="64" creationId="{250C26E3-D41F-4D91-8ECE-37CAA6B8A01F}"/>
          </ac:spMkLst>
        </pc:spChg>
        <pc:spChg chg="add">
          <ac:chgData name="Arishma Murugan" userId="89b12c5fa0ff4366" providerId="Windows Live" clId="Web-{D3211DED-63F6-4F0E-9487-B4462A9724F9}" dt="2024-10-25T21:16:53.200" v="140"/>
          <ac:spMkLst>
            <pc:docMk/>
            <pc:sldMk cId="176443524" sldId="257"/>
            <ac:spMk id="65" creationId="{7B97A478-E4A1-4927-BA7A-1B3BA1F76670}"/>
          </ac:spMkLst>
        </pc:spChg>
        <pc:spChg chg="add">
          <ac:chgData name="Arishma Murugan" userId="89b12c5fa0ff4366" providerId="Windows Live" clId="Web-{D3211DED-63F6-4F0E-9487-B4462A9724F9}" dt="2024-10-25T21:16:53.200" v="140"/>
          <ac:spMkLst>
            <pc:docMk/>
            <pc:sldMk cId="176443524" sldId="257"/>
            <ac:spMk id="66" creationId="{9C9304C3-41FC-4C22-9841-C4C49F48F583}"/>
          </ac:spMkLst>
        </pc:spChg>
        <pc:grpChg chg="add del">
          <ac:chgData name="Arishma Murugan" userId="89b12c5fa0ff4366" providerId="Windows Live" clId="Web-{D3211DED-63F6-4F0E-9487-B4462A9724F9}" dt="2024-10-25T21:12:47.142" v="106"/>
          <ac:grpSpMkLst>
            <pc:docMk/>
            <pc:sldMk cId="176443524" sldId="257"/>
            <ac:grpSpMk id="8" creationId="{F0C817C9-850F-4FB6-B93B-CF3076C4A5C1}"/>
          </ac:grpSpMkLst>
        </pc:grpChg>
        <pc:graphicFrameChg chg="add del">
          <ac:chgData name="Arishma Murugan" userId="89b12c5fa0ff4366" providerId="Windows Live" clId="Web-{D3211DED-63F6-4F0E-9487-B4462A9724F9}" dt="2024-10-25T21:16:15.449" v="129"/>
          <ac:graphicFrameMkLst>
            <pc:docMk/>
            <pc:sldMk cId="176443524" sldId="257"/>
            <ac:graphicFrameMk id="25" creationId="{C21BAD4B-F0B5-BE71-0A36-C15127B14752}"/>
          </ac:graphicFrameMkLst>
        </pc:graphicFrameChg>
        <pc:graphicFrameChg chg="add del">
          <ac:chgData name="Arishma Murugan" userId="89b12c5fa0ff4366" providerId="Windows Live" clId="Web-{D3211DED-63F6-4F0E-9487-B4462A9724F9}" dt="2024-10-25T21:16:28.606" v="131"/>
          <ac:graphicFrameMkLst>
            <pc:docMk/>
            <pc:sldMk cId="176443524" sldId="257"/>
            <ac:graphicFrameMk id="37" creationId="{E6056CAA-DBA0-C8D8-80CD-EF95278726FF}"/>
          </ac:graphicFrameMkLst>
        </pc:graphicFrameChg>
        <pc:graphicFrameChg chg="add del">
          <ac:chgData name="Arishma Murugan" userId="89b12c5fa0ff4366" providerId="Windows Live" clId="Web-{D3211DED-63F6-4F0E-9487-B4462A9724F9}" dt="2024-10-25T21:16:44.356" v="133"/>
          <ac:graphicFrameMkLst>
            <pc:docMk/>
            <pc:sldMk cId="176443524" sldId="257"/>
            <ac:graphicFrameMk id="43" creationId="{ED623487-F4D2-64C8-1D4B-BBA588A9FE24}"/>
          </ac:graphicFrameMkLst>
        </pc:graphicFrameChg>
        <pc:graphicFrameChg chg="add del">
          <ac:chgData name="Arishma Murugan" userId="89b12c5fa0ff4366" providerId="Windows Live" clId="Web-{D3211DED-63F6-4F0E-9487-B4462A9724F9}" dt="2024-10-25T21:16:47.497" v="135"/>
          <ac:graphicFrameMkLst>
            <pc:docMk/>
            <pc:sldMk cId="176443524" sldId="257"/>
            <ac:graphicFrameMk id="49" creationId="{97476131-01C9-A27F-3415-7E0E1DDE0F8E}"/>
          </ac:graphicFrameMkLst>
        </pc:graphicFrameChg>
        <pc:graphicFrameChg chg="add del">
          <ac:chgData name="Arishma Murugan" userId="89b12c5fa0ff4366" providerId="Windows Live" clId="Web-{D3211DED-63F6-4F0E-9487-B4462A9724F9}" dt="2024-10-25T21:16:50.653" v="137"/>
          <ac:graphicFrameMkLst>
            <pc:docMk/>
            <pc:sldMk cId="176443524" sldId="257"/>
            <ac:graphicFrameMk id="55" creationId="{ED623487-F4D2-64C8-1D4B-BBA588A9FE24}"/>
          </ac:graphicFrameMkLst>
        </pc:graphicFrameChg>
        <pc:graphicFrameChg chg="add del">
          <ac:chgData name="Arishma Murugan" userId="89b12c5fa0ff4366" providerId="Windows Live" clId="Web-{D3211DED-63F6-4F0E-9487-B4462A9724F9}" dt="2024-10-25T21:16:53.169" v="139"/>
          <ac:graphicFrameMkLst>
            <pc:docMk/>
            <pc:sldMk cId="176443524" sldId="257"/>
            <ac:graphicFrameMk id="61" creationId="{BB57780D-5812-231C-DA0B-2A4AA0B1ACF3}"/>
          </ac:graphicFrameMkLst>
        </pc:graphicFrameChg>
        <pc:graphicFrameChg chg="add">
          <ac:chgData name="Arishma Murugan" userId="89b12c5fa0ff4366" providerId="Windows Live" clId="Web-{D3211DED-63F6-4F0E-9487-B4462A9724F9}" dt="2024-10-25T21:16:53.200" v="140"/>
          <ac:graphicFrameMkLst>
            <pc:docMk/>
            <pc:sldMk cId="176443524" sldId="257"/>
            <ac:graphicFrameMk id="67" creationId="{ED623487-F4D2-64C8-1D4B-BBA588A9FE24}"/>
          </ac:graphicFrameMkLst>
        </pc:graphicFrameChg>
      </pc:sldChg>
      <pc:sldChg chg="delSp modSp del mod modClrScheme delDesignElem chgLayout">
        <pc:chgData name="Arishma Murugan" userId="89b12c5fa0ff4366" providerId="Windows Live" clId="Web-{D3211DED-63F6-4F0E-9487-B4462A9724F9}" dt="2024-10-25T21:05:04.125" v="5"/>
        <pc:sldMkLst>
          <pc:docMk/>
          <pc:sldMk cId="1238896576" sldId="257"/>
        </pc:sldMkLst>
        <pc:spChg chg="mod ord">
          <ac:chgData name="Arishma Murugan" userId="89b12c5fa0ff4366" providerId="Windows Live" clId="Web-{D3211DED-63F6-4F0E-9487-B4462A9724F9}" dt="2024-10-25T21:04:38.968" v="3"/>
          <ac:spMkLst>
            <pc:docMk/>
            <pc:sldMk cId="1238896576" sldId="257"/>
            <ac:spMk id="2" creationId="{6E598361-10E9-7F81-0B92-DE08854AA489}"/>
          </ac:spMkLst>
        </pc:spChg>
        <pc:spChg chg="mod ord">
          <ac:chgData name="Arishma Murugan" userId="89b12c5fa0ff4366" providerId="Windows Live" clId="Web-{D3211DED-63F6-4F0E-9487-B4462A9724F9}" dt="2024-10-25T21:04:38.968" v="3"/>
          <ac:spMkLst>
            <pc:docMk/>
            <pc:sldMk cId="1238896576" sldId="257"/>
            <ac:spMk id="3" creationId="{79527FE0-7DCC-C645-AD73-8F14836FFF7F}"/>
          </ac:spMkLst>
        </pc:spChg>
        <pc:spChg chg="del">
          <ac:chgData name="Arishma Murugan" userId="89b12c5fa0ff4366" providerId="Windows Live" clId="Web-{D3211DED-63F6-4F0E-9487-B4462A9724F9}" dt="2024-10-25T21:04:11.124" v="0"/>
          <ac:spMkLst>
            <pc:docMk/>
            <pc:sldMk cId="1238896576" sldId="257"/>
            <ac:spMk id="8" creationId="{5A0118C5-4F8D-4CF4-BADD-53FEACC6C42A}"/>
          </ac:spMkLst>
        </pc:spChg>
        <pc:spChg chg="del">
          <ac:chgData name="Arishma Murugan" userId="89b12c5fa0ff4366" providerId="Windows Live" clId="Web-{D3211DED-63F6-4F0E-9487-B4462A9724F9}" dt="2024-10-25T21:04:11.124" v="0"/>
          <ac:spMkLst>
            <pc:docMk/>
            <pc:sldMk cId="1238896576" sldId="257"/>
            <ac:spMk id="10" creationId="{4E0A5C5C-2A95-428E-9F6A-0D29EBD57C9F}"/>
          </ac:spMkLst>
        </pc:spChg>
        <pc:spChg chg="del">
          <ac:chgData name="Arishma Murugan" userId="89b12c5fa0ff4366" providerId="Windows Live" clId="Web-{D3211DED-63F6-4F0E-9487-B4462A9724F9}" dt="2024-10-25T21:04:11.124" v="0"/>
          <ac:spMkLst>
            <pc:docMk/>
            <pc:sldMk cId="1238896576" sldId="257"/>
            <ac:spMk id="12" creationId="{1056F38F-7C4E-461D-8709-7D0024AE1F79}"/>
          </ac:spMkLst>
        </pc:spChg>
        <pc:spChg chg="del">
          <ac:chgData name="Arishma Murugan" userId="89b12c5fa0ff4366" providerId="Windows Live" clId="Web-{D3211DED-63F6-4F0E-9487-B4462A9724F9}" dt="2024-10-25T21:04:11.124" v="0"/>
          <ac:spMkLst>
            <pc:docMk/>
            <pc:sldMk cId="1238896576" sldId="257"/>
            <ac:spMk id="14" creationId="{C7278469-3C3C-49CE-AEEE-E176A4900B78}"/>
          </ac:spMkLst>
        </pc:spChg>
        <pc:spChg chg="del">
          <ac:chgData name="Arishma Murugan" userId="89b12c5fa0ff4366" providerId="Windows Live" clId="Web-{D3211DED-63F6-4F0E-9487-B4462A9724F9}" dt="2024-10-25T21:04:11.124" v="0"/>
          <ac:spMkLst>
            <pc:docMk/>
            <pc:sldMk cId="1238896576" sldId="257"/>
            <ac:spMk id="20" creationId="{4C6598AB-1C17-4D54-951C-A082D94ACB7A}"/>
          </ac:spMkLst>
        </pc:spChg>
        <pc:spChg chg="del">
          <ac:chgData name="Arishma Murugan" userId="89b12c5fa0ff4366" providerId="Windows Live" clId="Web-{D3211DED-63F6-4F0E-9487-B4462A9724F9}" dt="2024-10-25T21:04:11.124" v="0"/>
          <ac:spMkLst>
            <pc:docMk/>
            <pc:sldMk cId="1238896576" sldId="257"/>
            <ac:spMk id="22" creationId="{C83B66D7-137D-4AC1-B172-53D60F08BEB5}"/>
          </ac:spMkLst>
        </pc:spChg>
        <pc:spChg chg="del">
          <ac:chgData name="Arishma Murugan" userId="89b12c5fa0ff4366" providerId="Windows Live" clId="Web-{D3211DED-63F6-4F0E-9487-B4462A9724F9}" dt="2024-10-25T21:04:11.124" v="0"/>
          <ac:spMkLst>
            <pc:docMk/>
            <pc:sldMk cId="1238896576" sldId="257"/>
            <ac:spMk id="24" creationId="{F6B92503-6984-4D15-8B98-8718709B785D}"/>
          </ac:spMkLst>
        </pc:spChg>
        <pc:spChg chg="del">
          <ac:chgData name="Arishma Murugan" userId="89b12c5fa0ff4366" providerId="Windows Live" clId="Web-{D3211DED-63F6-4F0E-9487-B4462A9724F9}" dt="2024-10-25T21:04:11.124" v="0"/>
          <ac:spMkLst>
            <pc:docMk/>
            <pc:sldMk cId="1238896576" sldId="257"/>
            <ac:spMk id="26" creationId="{08DDF938-524E-4C18-A47D-C00627832366}"/>
          </ac:spMkLst>
        </pc:spChg>
        <pc:grpChg chg="del">
          <ac:chgData name="Arishma Murugan" userId="89b12c5fa0ff4366" providerId="Windows Live" clId="Web-{D3211DED-63F6-4F0E-9487-B4462A9724F9}" dt="2024-10-25T21:04:11.124" v="0"/>
          <ac:grpSpMkLst>
            <pc:docMk/>
            <pc:sldMk cId="1238896576" sldId="257"/>
            <ac:grpSpMk id="16" creationId="{93DC754C-7E09-422D-A8BB-AF632E90DFA2}"/>
          </ac:grpSpMkLst>
        </pc:grpChg>
        <pc:grpChg chg="del">
          <ac:chgData name="Arishma Murugan" userId="89b12c5fa0ff4366" providerId="Windows Live" clId="Web-{D3211DED-63F6-4F0E-9487-B4462A9724F9}" dt="2024-10-25T21:04:11.124" v="0"/>
          <ac:grpSpMkLst>
            <pc:docMk/>
            <pc:sldMk cId="1238896576" sldId="257"/>
            <ac:grpSpMk id="28" creationId="{3773FAF5-C452-4455-9411-D6AF5EBD4CA9}"/>
          </ac:grpSpMkLst>
        </pc:grpChg>
      </pc:sldChg>
      <pc:sldChg chg="addSp modSp new del mod setBg modClrScheme chgLayout">
        <pc:chgData name="Arishma Murugan" userId="89b12c5fa0ff4366" providerId="Windows Live" clId="Web-{D3211DED-63F6-4F0E-9487-B4462A9724F9}" dt="2024-10-25T21:10:12.794" v="88"/>
        <pc:sldMkLst>
          <pc:docMk/>
          <pc:sldMk cId="1977135353" sldId="257"/>
        </pc:sldMkLst>
        <pc:spChg chg="mod ord">
          <ac:chgData name="Arishma Murugan" userId="89b12c5fa0ff4366" providerId="Windows Live" clId="Web-{D3211DED-63F6-4F0E-9487-B4462A9724F9}" dt="2024-10-25T21:08:26.666" v="72"/>
          <ac:spMkLst>
            <pc:docMk/>
            <pc:sldMk cId="1977135353" sldId="257"/>
            <ac:spMk id="2" creationId="{D8A56D51-FF7A-1C65-9AFD-517751528EC9}"/>
          </ac:spMkLst>
        </pc:spChg>
        <pc:spChg chg="add mod ord">
          <ac:chgData name="Arishma Murugan" userId="89b12c5fa0ff4366" providerId="Windows Live" clId="Web-{D3211DED-63F6-4F0E-9487-B4462A9724F9}" dt="2024-10-25T21:08:26.666" v="72"/>
          <ac:spMkLst>
            <pc:docMk/>
            <pc:sldMk cId="1977135353" sldId="257"/>
            <ac:spMk id="3" creationId="{63DAE8EE-7C5B-AFB3-5209-9FDDDBECAAC4}"/>
          </ac:spMkLst>
        </pc:spChg>
        <pc:spChg chg="add">
          <ac:chgData name="Arishma Murugan" userId="89b12c5fa0ff4366" providerId="Windows Live" clId="Web-{D3211DED-63F6-4F0E-9487-B4462A9724F9}" dt="2024-10-25T21:08:26.666" v="72"/>
          <ac:spMkLst>
            <pc:docMk/>
            <pc:sldMk cId="1977135353" sldId="257"/>
            <ac:spMk id="8" creationId="{FBE20309-1FB9-4818-BAFA-9C4C0534178B}"/>
          </ac:spMkLst>
        </pc:spChg>
        <pc:spChg chg="add">
          <ac:chgData name="Arishma Murugan" userId="89b12c5fa0ff4366" providerId="Windows Live" clId="Web-{D3211DED-63F6-4F0E-9487-B4462A9724F9}" dt="2024-10-25T21:08:26.666" v="72"/>
          <ac:spMkLst>
            <pc:docMk/>
            <pc:sldMk cId="1977135353" sldId="257"/>
            <ac:spMk id="10" creationId="{FBD77573-9EF2-4C35-8285-A1CF6FBB0EA5}"/>
          </ac:spMkLst>
        </pc:spChg>
      </pc:sldChg>
      <pc:sldChg chg="addSp delSp modSp new del mod setBg modClrScheme chgLayout">
        <pc:chgData name="Arishma Murugan" userId="89b12c5fa0ff4366" providerId="Windows Live" clId="Web-{D3211DED-63F6-4F0E-9487-B4462A9724F9}" dt="2024-10-25T21:07:50.369" v="55"/>
        <pc:sldMkLst>
          <pc:docMk/>
          <pc:sldMk cId="3271518224" sldId="257"/>
        </pc:sldMkLst>
        <pc:spChg chg="mod ord">
          <ac:chgData name="Arishma Murugan" userId="89b12c5fa0ff4366" providerId="Windows Live" clId="Web-{D3211DED-63F6-4F0E-9487-B4462A9724F9}" dt="2024-10-25T21:07:49.322" v="54"/>
          <ac:spMkLst>
            <pc:docMk/>
            <pc:sldMk cId="3271518224" sldId="257"/>
            <ac:spMk id="2" creationId="{52E9557E-06BC-0BB3-B4F4-FC611EEFE95B}"/>
          </ac:spMkLst>
        </pc:spChg>
        <pc:spChg chg="add del mod ord">
          <ac:chgData name="Arishma Murugan" userId="89b12c5fa0ff4366" providerId="Windows Live" clId="Web-{D3211DED-63F6-4F0E-9487-B4462A9724F9}" dt="2024-10-25T21:07:49.322" v="54"/>
          <ac:spMkLst>
            <pc:docMk/>
            <pc:sldMk cId="3271518224" sldId="257"/>
            <ac:spMk id="3" creationId="{0A08E8BD-DB40-3E23-60B3-92641F527596}"/>
          </ac:spMkLst>
        </pc:spChg>
        <pc:spChg chg="add del">
          <ac:chgData name="Arishma Murugan" userId="89b12c5fa0ff4366" providerId="Windows Live" clId="Web-{D3211DED-63F6-4F0E-9487-B4462A9724F9}" dt="2024-10-25T21:07:20.821" v="27"/>
          <ac:spMkLst>
            <pc:docMk/>
            <pc:sldMk cId="3271518224" sldId="257"/>
            <ac:spMk id="8" creationId="{8651CFA9-6065-4243-AC48-858E359780B1}"/>
          </ac:spMkLst>
        </pc:spChg>
        <pc:spChg chg="add del">
          <ac:chgData name="Arishma Murugan" userId="89b12c5fa0ff4366" providerId="Windows Live" clId="Web-{D3211DED-63F6-4F0E-9487-B4462A9724F9}" dt="2024-10-25T21:07:20.821" v="27"/>
          <ac:spMkLst>
            <pc:docMk/>
            <pc:sldMk cId="3271518224" sldId="257"/>
            <ac:spMk id="10" creationId="{7462BFBC-0E19-4E6F-B0C7-CD5C519BC311}"/>
          </ac:spMkLst>
        </pc:spChg>
        <pc:spChg chg="add del">
          <ac:chgData name="Arishma Murugan" userId="89b12c5fa0ff4366" providerId="Windows Live" clId="Web-{D3211DED-63F6-4F0E-9487-B4462A9724F9}" dt="2024-10-25T21:07:20.821" v="27"/>
          <ac:spMkLst>
            <pc:docMk/>
            <pc:sldMk cId="3271518224" sldId="257"/>
            <ac:spMk id="16" creationId="{D813CD98-5EBE-426D-A4AC-FA5518B099DE}"/>
          </ac:spMkLst>
        </pc:spChg>
        <pc:spChg chg="add del">
          <ac:chgData name="Arishma Murugan" userId="89b12c5fa0ff4366" providerId="Windows Live" clId="Web-{D3211DED-63F6-4F0E-9487-B4462A9724F9}" dt="2024-10-25T21:07:20.821" v="27"/>
          <ac:spMkLst>
            <pc:docMk/>
            <pc:sldMk cId="3271518224" sldId="257"/>
            <ac:spMk id="18" creationId="{B453545A-B2D3-41EE-A91C-DBF43402DD43}"/>
          </ac:spMkLst>
        </pc:spChg>
        <pc:spChg chg="add del">
          <ac:chgData name="Arishma Murugan" userId="89b12c5fa0ff4366" providerId="Windows Live" clId="Web-{D3211DED-63F6-4F0E-9487-B4462A9724F9}" dt="2024-10-25T21:07:48.244" v="53"/>
          <ac:spMkLst>
            <pc:docMk/>
            <pc:sldMk cId="3271518224" sldId="257"/>
            <ac:spMk id="20" creationId="{8651CFA9-6065-4243-AC48-858E359780B1}"/>
          </ac:spMkLst>
        </pc:spChg>
        <pc:spChg chg="add del">
          <ac:chgData name="Arishma Murugan" userId="89b12c5fa0ff4366" providerId="Windows Live" clId="Web-{D3211DED-63F6-4F0E-9487-B4462A9724F9}" dt="2024-10-25T21:07:48.244" v="53"/>
          <ac:spMkLst>
            <pc:docMk/>
            <pc:sldMk cId="3271518224" sldId="257"/>
            <ac:spMk id="21" creationId="{37962AE0-6A1C-4B76-9D52-10E5E6D7D3BB}"/>
          </ac:spMkLst>
        </pc:spChg>
        <pc:grpChg chg="add del">
          <ac:chgData name="Arishma Murugan" userId="89b12c5fa0ff4366" providerId="Windows Live" clId="Web-{D3211DED-63F6-4F0E-9487-B4462A9724F9}" dt="2024-10-25T21:07:20.821" v="27"/>
          <ac:grpSpMkLst>
            <pc:docMk/>
            <pc:sldMk cId="3271518224" sldId="257"/>
            <ac:grpSpMk id="12" creationId="{F2C2A007-4AE9-49C4-B364-5FDF34596224}"/>
          </ac:grpSpMkLst>
        </pc:grpChg>
        <pc:grpChg chg="add del">
          <ac:chgData name="Arishma Murugan" userId="89b12c5fa0ff4366" providerId="Windows Live" clId="Web-{D3211DED-63F6-4F0E-9487-B4462A9724F9}" dt="2024-10-25T21:07:48.244" v="53"/>
          <ac:grpSpMkLst>
            <pc:docMk/>
            <pc:sldMk cId="3271518224" sldId="257"/>
            <ac:grpSpMk id="22" creationId="{60D82D56-D377-48D4-8DE9-6A0A8DB5E31D}"/>
          </ac:grpSpMkLst>
        </pc:grpChg>
      </pc:sldChg>
      <pc:sldChg chg="addSp delSp modSp new mod setBg">
        <pc:chgData name="Arishma Murugan" userId="89b12c5fa0ff4366" providerId="Windows Live" clId="Web-{D3211DED-63F6-4F0E-9487-B4462A9724F9}" dt="2024-10-25T21:24:58.578" v="191" actId="20577"/>
        <pc:sldMkLst>
          <pc:docMk/>
          <pc:sldMk cId="2467520886" sldId="258"/>
        </pc:sldMkLst>
        <pc:spChg chg="mod">
          <ac:chgData name="Arishma Murugan" userId="89b12c5fa0ff4366" providerId="Windows Live" clId="Web-{D3211DED-63F6-4F0E-9487-B4462A9724F9}" dt="2024-10-25T21:24:08.468" v="183"/>
          <ac:spMkLst>
            <pc:docMk/>
            <pc:sldMk cId="2467520886" sldId="258"/>
            <ac:spMk id="2" creationId="{B7CFD3EE-FEFF-A701-C048-1AA49D6DA9D1}"/>
          </ac:spMkLst>
        </pc:spChg>
        <pc:spChg chg="mod">
          <ac:chgData name="Arishma Murugan" userId="89b12c5fa0ff4366" providerId="Windows Live" clId="Web-{D3211DED-63F6-4F0E-9487-B4462A9724F9}" dt="2024-10-25T21:24:58.578" v="191" actId="20577"/>
          <ac:spMkLst>
            <pc:docMk/>
            <pc:sldMk cId="2467520886" sldId="258"/>
            <ac:spMk id="3" creationId="{B7D470B8-DA03-7A64-B0B2-7D223D8539DB}"/>
          </ac:spMkLst>
        </pc:spChg>
        <pc:spChg chg="add del">
          <ac:chgData name="Arishma Murugan" userId="89b12c5fa0ff4366" providerId="Windows Live" clId="Web-{D3211DED-63F6-4F0E-9487-B4462A9724F9}" dt="2024-10-25T21:23:56.499" v="176"/>
          <ac:spMkLst>
            <pc:docMk/>
            <pc:sldMk cId="2467520886" sldId="258"/>
            <ac:spMk id="8" creationId="{7C410495-5BF9-4807-AEA2-316495AC17C0}"/>
          </ac:spMkLst>
        </pc:spChg>
        <pc:spChg chg="add del">
          <ac:chgData name="Arishma Murugan" userId="89b12c5fa0ff4366" providerId="Windows Live" clId="Web-{D3211DED-63F6-4F0E-9487-B4462A9724F9}" dt="2024-10-25T21:23:56.499" v="176"/>
          <ac:spMkLst>
            <pc:docMk/>
            <pc:sldMk cId="2467520886" sldId="258"/>
            <ac:spMk id="10" creationId="{250C26E3-D41F-4D91-8ECE-37CAA6B8A01F}"/>
          </ac:spMkLst>
        </pc:spChg>
        <pc:spChg chg="add del">
          <ac:chgData name="Arishma Murugan" userId="89b12c5fa0ff4366" providerId="Windows Live" clId="Web-{D3211DED-63F6-4F0E-9487-B4462A9724F9}" dt="2024-10-25T21:23:56.499" v="176"/>
          <ac:spMkLst>
            <pc:docMk/>
            <pc:sldMk cId="2467520886" sldId="258"/>
            <ac:spMk id="12" creationId="{7B97A478-E4A1-4927-BA7A-1B3BA1F76670}"/>
          </ac:spMkLst>
        </pc:spChg>
        <pc:spChg chg="add del">
          <ac:chgData name="Arishma Murugan" userId="89b12c5fa0ff4366" providerId="Windows Live" clId="Web-{D3211DED-63F6-4F0E-9487-B4462A9724F9}" dt="2024-10-25T21:23:56.499" v="176"/>
          <ac:spMkLst>
            <pc:docMk/>
            <pc:sldMk cId="2467520886" sldId="258"/>
            <ac:spMk id="14" creationId="{9C9304C3-41FC-4C22-9841-C4C49F48F583}"/>
          </ac:spMkLst>
        </pc:spChg>
        <pc:spChg chg="add del">
          <ac:chgData name="Arishma Murugan" userId="89b12c5fa0ff4366" providerId="Windows Live" clId="Web-{D3211DED-63F6-4F0E-9487-B4462A9724F9}" dt="2024-10-25T21:24:02.327" v="178"/>
          <ac:spMkLst>
            <pc:docMk/>
            <pc:sldMk cId="2467520886" sldId="258"/>
            <ac:spMk id="16" creationId="{77DB1C2B-A281-41EA-98EB-489A3DCD6855}"/>
          </ac:spMkLst>
        </pc:spChg>
        <pc:spChg chg="add del">
          <ac:chgData name="Arishma Murugan" userId="89b12c5fa0ff4366" providerId="Windows Live" clId="Web-{D3211DED-63F6-4F0E-9487-B4462A9724F9}" dt="2024-10-25T21:24:02.327" v="178"/>
          <ac:spMkLst>
            <pc:docMk/>
            <pc:sldMk cId="2467520886" sldId="258"/>
            <ac:spMk id="17" creationId="{4CC59F7A-2AF1-4970-9035-D2568B5DFDA2}"/>
          </ac:spMkLst>
        </pc:spChg>
        <pc:spChg chg="add del">
          <ac:chgData name="Arishma Murugan" userId="89b12c5fa0ff4366" providerId="Windows Live" clId="Web-{D3211DED-63F6-4F0E-9487-B4462A9724F9}" dt="2024-10-25T21:24:02.327" v="178"/>
          <ac:spMkLst>
            <pc:docMk/>
            <pc:sldMk cId="2467520886" sldId="258"/>
            <ac:spMk id="18" creationId="{973A6C28-160C-4725-8074-903C14EE95C7}"/>
          </ac:spMkLst>
        </pc:spChg>
        <pc:spChg chg="add del">
          <ac:chgData name="Arishma Murugan" userId="89b12c5fa0ff4366" providerId="Windows Live" clId="Web-{D3211DED-63F6-4F0E-9487-B4462A9724F9}" dt="2024-10-25T21:24:02.327" v="178"/>
          <ac:spMkLst>
            <pc:docMk/>
            <pc:sldMk cId="2467520886" sldId="258"/>
            <ac:spMk id="19" creationId="{1C84770F-6C1F-4355-9621-8DC3944BA807}"/>
          </ac:spMkLst>
        </pc:spChg>
        <pc:spChg chg="add del">
          <ac:chgData name="Arishma Murugan" userId="89b12c5fa0ff4366" providerId="Windows Live" clId="Web-{D3211DED-63F6-4F0E-9487-B4462A9724F9}" dt="2024-10-25T21:24:02.327" v="178"/>
          <ac:spMkLst>
            <pc:docMk/>
            <pc:sldMk cId="2467520886" sldId="258"/>
            <ac:spMk id="20" creationId="{6572CF43-A522-41F2-BA92-E7E80D35689E}"/>
          </ac:spMkLst>
        </pc:spChg>
        <pc:spChg chg="add del">
          <ac:chgData name="Arishma Murugan" userId="89b12c5fa0ff4366" providerId="Windows Live" clId="Web-{D3211DED-63F6-4F0E-9487-B4462A9724F9}" dt="2024-10-25T21:24:04.843" v="180"/>
          <ac:spMkLst>
            <pc:docMk/>
            <pc:sldMk cId="2467520886" sldId="258"/>
            <ac:spMk id="22" creationId="{81F5FC55-60D3-4CB2-8D8D-9B24C0E6F858}"/>
          </ac:spMkLst>
        </pc:spChg>
        <pc:spChg chg="add del">
          <ac:chgData name="Arishma Murugan" userId="89b12c5fa0ff4366" providerId="Windows Live" clId="Web-{D3211DED-63F6-4F0E-9487-B4462A9724F9}" dt="2024-10-25T21:24:04.843" v="180"/>
          <ac:spMkLst>
            <pc:docMk/>
            <pc:sldMk cId="2467520886" sldId="258"/>
            <ac:spMk id="23" creationId="{AFF3331B-B24B-4D24-A30B-AFAFF1BE5BEB}"/>
          </ac:spMkLst>
        </pc:spChg>
        <pc:spChg chg="add del">
          <ac:chgData name="Arishma Murugan" userId="89b12c5fa0ff4366" providerId="Windows Live" clId="Web-{D3211DED-63F6-4F0E-9487-B4462A9724F9}" dt="2024-10-25T21:24:04.843" v="180"/>
          <ac:spMkLst>
            <pc:docMk/>
            <pc:sldMk cId="2467520886" sldId="258"/>
            <ac:spMk id="24" creationId="{516A6749-8395-423B-BA45-614219288E16}"/>
          </ac:spMkLst>
        </pc:spChg>
        <pc:spChg chg="add del">
          <ac:chgData name="Arishma Murugan" userId="89b12c5fa0ff4366" providerId="Windows Live" clId="Web-{D3211DED-63F6-4F0E-9487-B4462A9724F9}" dt="2024-10-25T21:24:08.452" v="182"/>
          <ac:spMkLst>
            <pc:docMk/>
            <pc:sldMk cId="2467520886" sldId="258"/>
            <ac:spMk id="26" creationId="{AED2F08D-1D29-4936-B7D6-9F88442A0139}"/>
          </ac:spMkLst>
        </pc:spChg>
        <pc:spChg chg="add del">
          <ac:chgData name="Arishma Murugan" userId="89b12c5fa0ff4366" providerId="Windows Live" clId="Web-{D3211DED-63F6-4F0E-9487-B4462A9724F9}" dt="2024-10-25T21:24:08.452" v="182"/>
          <ac:spMkLst>
            <pc:docMk/>
            <pc:sldMk cId="2467520886" sldId="258"/>
            <ac:spMk id="27" creationId="{CAF73325-FDA3-494D-BCAB-4ABF12855583}"/>
          </ac:spMkLst>
        </pc:spChg>
        <pc:spChg chg="add del">
          <ac:chgData name="Arishma Murugan" userId="89b12c5fa0ff4366" providerId="Windows Live" clId="Web-{D3211DED-63F6-4F0E-9487-B4462A9724F9}" dt="2024-10-25T21:24:08.452" v="182"/>
          <ac:spMkLst>
            <pc:docMk/>
            <pc:sldMk cId="2467520886" sldId="258"/>
            <ac:spMk id="28" creationId="{77DB1C2B-A281-41EA-98EB-489A3DCD6855}"/>
          </ac:spMkLst>
        </pc:spChg>
        <pc:spChg chg="add">
          <ac:chgData name="Arishma Murugan" userId="89b12c5fa0ff4366" providerId="Windows Live" clId="Web-{D3211DED-63F6-4F0E-9487-B4462A9724F9}" dt="2024-10-25T21:24:08.468" v="183"/>
          <ac:spMkLst>
            <pc:docMk/>
            <pc:sldMk cId="2467520886" sldId="258"/>
            <ac:spMk id="30" creationId="{4E9A1F58-45EE-4D82-98FB-E3F037590B57}"/>
          </ac:spMkLst>
        </pc:spChg>
        <pc:spChg chg="add">
          <ac:chgData name="Arishma Murugan" userId="89b12c5fa0ff4366" providerId="Windows Live" clId="Web-{D3211DED-63F6-4F0E-9487-B4462A9724F9}" dt="2024-10-25T21:24:08.468" v="183"/>
          <ac:spMkLst>
            <pc:docMk/>
            <pc:sldMk cId="2467520886" sldId="258"/>
            <ac:spMk id="31" creationId="{D53B87E1-D7E5-4495-978C-B0ED36089962}"/>
          </ac:spMkLst>
        </pc:spChg>
        <pc:spChg chg="add">
          <ac:chgData name="Arishma Murugan" userId="89b12c5fa0ff4366" providerId="Windows Live" clId="Web-{D3211DED-63F6-4F0E-9487-B4462A9724F9}" dt="2024-10-25T21:24:08.468" v="183"/>
          <ac:spMkLst>
            <pc:docMk/>
            <pc:sldMk cId="2467520886" sldId="258"/>
            <ac:spMk id="32" creationId="{D04EC783-A4B6-4397-9440-142C585DBBAC}"/>
          </ac:spMkLst>
        </pc:spChg>
        <pc:spChg chg="add">
          <ac:chgData name="Arishma Murugan" userId="89b12c5fa0ff4366" providerId="Windows Live" clId="Web-{D3211DED-63F6-4F0E-9487-B4462A9724F9}" dt="2024-10-25T21:24:08.468" v="183"/>
          <ac:spMkLst>
            <pc:docMk/>
            <pc:sldMk cId="2467520886" sldId="258"/>
            <ac:spMk id="33" creationId="{77DB1C2B-A281-41EA-98EB-489A3DCD6855}"/>
          </ac:spMkLst>
        </pc:spChg>
      </pc:sldChg>
      <pc:sldChg chg="addSp delSp modSp new mod setBg modClrScheme chgLayout">
        <pc:chgData name="Arishma Murugan" userId="89b12c5fa0ff4366" providerId="Windows Live" clId="Web-{D3211DED-63F6-4F0E-9487-B4462A9724F9}" dt="2024-10-25T21:58:16.108" v="511" actId="14100"/>
        <pc:sldMkLst>
          <pc:docMk/>
          <pc:sldMk cId="1072803680" sldId="259"/>
        </pc:sldMkLst>
        <pc:spChg chg="del">
          <ac:chgData name="Arishma Murugan" userId="89b12c5fa0ff4366" providerId="Windows Live" clId="Web-{D3211DED-63F6-4F0E-9487-B4462A9724F9}" dt="2024-10-25T21:25:06.891" v="193"/>
          <ac:spMkLst>
            <pc:docMk/>
            <pc:sldMk cId="1072803680" sldId="259"/>
            <ac:spMk id="2" creationId="{8E9E93B6-57BA-D5FC-680E-4846F2993DDB}"/>
          </ac:spMkLst>
        </pc:spChg>
        <pc:spChg chg="del">
          <ac:chgData name="Arishma Murugan" userId="89b12c5fa0ff4366" providerId="Windows Live" clId="Web-{D3211DED-63F6-4F0E-9487-B4462A9724F9}" dt="2024-10-25T21:25:06.891" v="193"/>
          <ac:spMkLst>
            <pc:docMk/>
            <pc:sldMk cId="1072803680" sldId="259"/>
            <ac:spMk id="3" creationId="{6D68693C-582F-D7BC-21D2-86AE100A8DB6}"/>
          </ac:spMkLst>
        </pc:spChg>
        <pc:spChg chg="add mod">
          <ac:chgData name="Arishma Murugan" userId="89b12c5fa0ff4366" providerId="Windows Live" clId="Web-{D3211DED-63F6-4F0E-9487-B4462A9724F9}" dt="2024-10-25T21:58:16.108" v="511" actId="14100"/>
          <ac:spMkLst>
            <pc:docMk/>
            <pc:sldMk cId="1072803680" sldId="259"/>
            <ac:spMk id="4" creationId="{1E364187-5F2B-6F80-5865-ED91B7382EEB}"/>
          </ac:spMkLst>
        </pc:spChg>
        <pc:spChg chg="add mod">
          <ac:chgData name="Arishma Murugan" userId="89b12c5fa0ff4366" providerId="Windows Live" clId="Web-{D3211DED-63F6-4F0E-9487-B4462A9724F9}" dt="2024-10-25T21:33:36.108" v="274" actId="20577"/>
          <ac:spMkLst>
            <pc:docMk/>
            <pc:sldMk cId="1072803680" sldId="259"/>
            <ac:spMk id="5" creationId="{DC7B9258-2996-CAF3-4A64-C6E89D025281}"/>
          </ac:spMkLst>
        </pc:spChg>
        <pc:spChg chg="add">
          <ac:chgData name="Arishma Murugan" userId="89b12c5fa0ff4366" providerId="Windows Live" clId="Web-{D3211DED-63F6-4F0E-9487-B4462A9724F9}" dt="2024-10-25T21:30:12.667" v="233"/>
          <ac:spMkLst>
            <pc:docMk/>
            <pc:sldMk cId="1072803680" sldId="259"/>
            <ac:spMk id="10" creationId="{7C410495-5BF9-4807-AEA2-316495AC17C0}"/>
          </ac:spMkLst>
        </pc:spChg>
        <pc:spChg chg="add">
          <ac:chgData name="Arishma Murugan" userId="89b12c5fa0ff4366" providerId="Windows Live" clId="Web-{D3211DED-63F6-4F0E-9487-B4462A9724F9}" dt="2024-10-25T21:30:12.667" v="233"/>
          <ac:spMkLst>
            <pc:docMk/>
            <pc:sldMk cId="1072803680" sldId="259"/>
            <ac:spMk id="12" creationId="{250C26E3-D41F-4D91-8ECE-37CAA6B8A01F}"/>
          </ac:spMkLst>
        </pc:spChg>
        <pc:spChg chg="add">
          <ac:chgData name="Arishma Murugan" userId="89b12c5fa0ff4366" providerId="Windows Live" clId="Web-{D3211DED-63F6-4F0E-9487-B4462A9724F9}" dt="2024-10-25T21:30:12.667" v="233"/>
          <ac:spMkLst>
            <pc:docMk/>
            <pc:sldMk cId="1072803680" sldId="259"/>
            <ac:spMk id="14" creationId="{7B97A478-E4A1-4927-BA7A-1B3BA1F76670}"/>
          </ac:spMkLst>
        </pc:spChg>
        <pc:spChg chg="add">
          <ac:chgData name="Arishma Murugan" userId="89b12c5fa0ff4366" providerId="Windows Live" clId="Web-{D3211DED-63F6-4F0E-9487-B4462A9724F9}" dt="2024-10-25T21:30:12.667" v="233"/>
          <ac:spMkLst>
            <pc:docMk/>
            <pc:sldMk cId="1072803680" sldId="259"/>
            <ac:spMk id="16" creationId="{9C9304C3-41FC-4C22-9841-C4C49F48F583}"/>
          </ac:spMkLst>
        </pc:spChg>
      </pc:sldChg>
      <pc:sldChg chg="addSp modSp new mod setBg">
        <pc:chgData name="Arishma Murugan" userId="89b12c5fa0ff4366" providerId="Windows Live" clId="Web-{D3211DED-63F6-4F0E-9487-B4462A9724F9}" dt="2024-10-25T21:59:48.141" v="518" actId="14100"/>
        <pc:sldMkLst>
          <pc:docMk/>
          <pc:sldMk cId="2162498738" sldId="260"/>
        </pc:sldMkLst>
        <pc:spChg chg="mod">
          <ac:chgData name="Arishma Murugan" userId="89b12c5fa0ff4366" providerId="Windows Live" clId="Web-{D3211DED-63F6-4F0E-9487-B4462A9724F9}" dt="2024-10-25T21:59:23.172" v="512"/>
          <ac:spMkLst>
            <pc:docMk/>
            <pc:sldMk cId="2162498738" sldId="260"/>
            <ac:spMk id="2" creationId="{86B29218-ABFD-6D8E-BE68-10E34D0FF695}"/>
          </ac:spMkLst>
        </pc:spChg>
        <pc:spChg chg="mod">
          <ac:chgData name="Arishma Murugan" userId="89b12c5fa0ff4366" providerId="Windows Live" clId="Web-{D3211DED-63F6-4F0E-9487-B4462A9724F9}" dt="2024-10-25T21:59:48.141" v="518" actId="14100"/>
          <ac:spMkLst>
            <pc:docMk/>
            <pc:sldMk cId="2162498738" sldId="260"/>
            <ac:spMk id="3" creationId="{59275CFE-D1C0-C7BC-ACEA-8ADD49C2C6D8}"/>
          </ac:spMkLst>
        </pc:spChg>
        <pc:spChg chg="add">
          <ac:chgData name="Arishma Murugan" userId="89b12c5fa0ff4366" providerId="Windows Live" clId="Web-{D3211DED-63F6-4F0E-9487-B4462A9724F9}" dt="2024-10-25T21:59:23.172" v="512"/>
          <ac:spMkLst>
            <pc:docMk/>
            <pc:sldMk cId="2162498738" sldId="260"/>
            <ac:spMk id="8" creationId="{4E9A1F58-45EE-4D82-98FB-E3F037590B57}"/>
          </ac:spMkLst>
        </pc:spChg>
        <pc:spChg chg="add">
          <ac:chgData name="Arishma Murugan" userId="89b12c5fa0ff4366" providerId="Windows Live" clId="Web-{D3211DED-63F6-4F0E-9487-B4462A9724F9}" dt="2024-10-25T21:59:23.172" v="512"/>
          <ac:spMkLst>
            <pc:docMk/>
            <pc:sldMk cId="2162498738" sldId="260"/>
            <ac:spMk id="10" creationId="{D53B87E1-D7E5-4495-978C-B0ED36089962}"/>
          </ac:spMkLst>
        </pc:spChg>
        <pc:spChg chg="add">
          <ac:chgData name="Arishma Murugan" userId="89b12c5fa0ff4366" providerId="Windows Live" clId="Web-{D3211DED-63F6-4F0E-9487-B4462A9724F9}" dt="2024-10-25T21:59:23.172" v="512"/>
          <ac:spMkLst>
            <pc:docMk/>
            <pc:sldMk cId="2162498738" sldId="260"/>
            <ac:spMk id="12" creationId="{D04EC783-A4B6-4397-9440-142C585DBBAC}"/>
          </ac:spMkLst>
        </pc:spChg>
        <pc:spChg chg="add">
          <ac:chgData name="Arishma Murugan" userId="89b12c5fa0ff4366" providerId="Windows Live" clId="Web-{D3211DED-63F6-4F0E-9487-B4462A9724F9}" dt="2024-10-25T21:59:23.172" v="512"/>
          <ac:spMkLst>
            <pc:docMk/>
            <pc:sldMk cId="2162498738" sldId="260"/>
            <ac:spMk id="14" creationId="{77DB1C2B-A281-41EA-98EB-489A3DCD6855}"/>
          </ac:spMkLst>
        </pc:spChg>
      </pc:sldChg>
      <pc:sldChg chg="addSp modSp new mod setBg">
        <pc:chgData name="Arishma Murugan" userId="89b12c5fa0ff4366" providerId="Windows Live" clId="Web-{D3211DED-63F6-4F0E-9487-B4462A9724F9}" dt="2024-10-25T22:04:52.554" v="561" actId="20577"/>
        <pc:sldMkLst>
          <pc:docMk/>
          <pc:sldMk cId="3685459485" sldId="261"/>
        </pc:sldMkLst>
        <pc:spChg chg="mod">
          <ac:chgData name="Arishma Murugan" userId="89b12c5fa0ff4366" providerId="Windows Live" clId="Web-{D3211DED-63F6-4F0E-9487-B4462A9724F9}" dt="2024-10-25T22:04:29.851" v="554"/>
          <ac:spMkLst>
            <pc:docMk/>
            <pc:sldMk cId="3685459485" sldId="261"/>
            <ac:spMk id="2" creationId="{57592095-5E49-51E9-852A-B597E1292CFA}"/>
          </ac:spMkLst>
        </pc:spChg>
        <pc:spChg chg="mod">
          <ac:chgData name="Arishma Murugan" userId="89b12c5fa0ff4366" providerId="Windows Live" clId="Web-{D3211DED-63F6-4F0E-9487-B4462A9724F9}" dt="2024-10-25T22:04:52.554" v="561" actId="20577"/>
          <ac:spMkLst>
            <pc:docMk/>
            <pc:sldMk cId="3685459485" sldId="261"/>
            <ac:spMk id="3" creationId="{3A270882-3649-C6D5-B7DA-A97732382472}"/>
          </ac:spMkLst>
        </pc:spChg>
        <pc:spChg chg="add">
          <ac:chgData name="Arishma Murugan" userId="89b12c5fa0ff4366" providerId="Windows Live" clId="Web-{D3211DED-63F6-4F0E-9487-B4462A9724F9}" dt="2024-10-25T22:04:29.851" v="554"/>
          <ac:spMkLst>
            <pc:docMk/>
            <pc:sldMk cId="3685459485" sldId="261"/>
            <ac:spMk id="8" creationId="{4E9A1F58-45EE-4D82-98FB-E3F037590B57}"/>
          </ac:spMkLst>
        </pc:spChg>
        <pc:spChg chg="add">
          <ac:chgData name="Arishma Murugan" userId="89b12c5fa0ff4366" providerId="Windows Live" clId="Web-{D3211DED-63F6-4F0E-9487-B4462A9724F9}" dt="2024-10-25T22:04:29.851" v="554"/>
          <ac:spMkLst>
            <pc:docMk/>
            <pc:sldMk cId="3685459485" sldId="261"/>
            <ac:spMk id="10" creationId="{D53B87E1-D7E5-4495-978C-B0ED36089962}"/>
          </ac:spMkLst>
        </pc:spChg>
        <pc:spChg chg="add">
          <ac:chgData name="Arishma Murugan" userId="89b12c5fa0ff4366" providerId="Windows Live" clId="Web-{D3211DED-63F6-4F0E-9487-B4462A9724F9}" dt="2024-10-25T22:04:29.851" v="554"/>
          <ac:spMkLst>
            <pc:docMk/>
            <pc:sldMk cId="3685459485" sldId="261"/>
            <ac:spMk id="12" creationId="{D04EC783-A4B6-4397-9440-142C585DBBAC}"/>
          </ac:spMkLst>
        </pc:spChg>
        <pc:spChg chg="add">
          <ac:chgData name="Arishma Murugan" userId="89b12c5fa0ff4366" providerId="Windows Live" clId="Web-{D3211DED-63F6-4F0E-9487-B4462A9724F9}" dt="2024-10-25T22:04:29.851" v="554"/>
          <ac:spMkLst>
            <pc:docMk/>
            <pc:sldMk cId="3685459485" sldId="261"/>
            <ac:spMk id="14" creationId="{77DB1C2B-A281-41EA-98EB-489A3DCD6855}"/>
          </ac:spMkLst>
        </pc:spChg>
      </pc:sldChg>
      <pc:sldChg chg="addSp modSp new mod setBg">
        <pc:chgData name="Arishma Murugan" userId="89b12c5fa0ff4366" providerId="Windows Live" clId="Web-{D3211DED-63F6-4F0E-9487-B4462A9724F9}" dt="2024-10-25T22:06:16.931" v="575" actId="20577"/>
        <pc:sldMkLst>
          <pc:docMk/>
          <pc:sldMk cId="2118207390" sldId="262"/>
        </pc:sldMkLst>
        <pc:spChg chg="mod">
          <ac:chgData name="Arishma Murugan" userId="89b12c5fa0ff4366" providerId="Windows Live" clId="Web-{D3211DED-63F6-4F0E-9487-B4462A9724F9}" dt="2024-10-25T22:05:27.758" v="568"/>
          <ac:spMkLst>
            <pc:docMk/>
            <pc:sldMk cId="2118207390" sldId="262"/>
            <ac:spMk id="2" creationId="{25008810-B803-DF5F-29E7-6C684DEBECCD}"/>
          </ac:spMkLst>
        </pc:spChg>
        <pc:spChg chg="mod">
          <ac:chgData name="Arishma Murugan" userId="89b12c5fa0ff4366" providerId="Windows Live" clId="Web-{D3211DED-63F6-4F0E-9487-B4462A9724F9}" dt="2024-10-25T22:06:16.931" v="575" actId="20577"/>
          <ac:spMkLst>
            <pc:docMk/>
            <pc:sldMk cId="2118207390" sldId="262"/>
            <ac:spMk id="3" creationId="{A4AF6983-D20A-C44C-F077-044481538F1C}"/>
          </ac:spMkLst>
        </pc:spChg>
        <pc:spChg chg="add">
          <ac:chgData name="Arishma Murugan" userId="89b12c5fa0ff4366" providerId="Windows Live" clId="Web-{D3211DED-63F6-4F0E-9487-B4462A9724F9}" dt="2024-10-25T22:05:27.758" v="568"/>
          <ac:spMkLst>
            <pc:docMk/>
            <pc:sldMk cId="2118207390" sldId="262"/>
            <ac:spMk id="8" creationId="{7C410495-5BF9-4807-AEA2-316495AC17C0}"/>
          </ac:spMkLst>
        </pc:spChg>
        <pc:spChg chg="add">
          <ac:chgData name="Arishma Murugan" userId="89b12c5fa0ff4366" providerId="Windows Live" clId="Web-{D3211DED-63F6-4F0E-9487-B4462A9724F9}" dt="2024-10-25T22:05:27.758" v="568"/>
          <ac:spMkLst>
            <pc:docMk/>
            <pc:sldMk cId="2118207390" sldId="262"/>
            <ac:spMk id="10" creationId="{250C26E3-D41F-4D91-8ECE-37CAA6B8A01F}"/>
          </ac:spMkLst>
        </pc:spChg>
        <pc:spChg chg="add">
          <ac:chgData name="Arishma Murugan" userId="89b12c5fa0ff4366" providerId="Windows Live" clId="Web-{D3211DED-63F6-4F0E-9487-B4462A9724F9}" dt="2024-10-25T22:05:27.758" v="568"/>
          <ac:spMkLst>
            <pc:docMk/>
            <pc:sldMk cId="2118207390" sldId="262"/>
            <ac:spMk id="12" creationId="{7B97A478-E4A1-4927-BA7A-1B3BA1F76670}"/>
          </ac:spMkLst>
        </pc:spChg>
        <pc:spChg chg="add">
          <ac:chgData name="Arishma Murugan" userId="89b12c5fa0ff4366" providerId="Windows Live" clId="Web-{D3211DED-63F6-4F0E-9487-B4462A9724F9}" dt="2024-10-25T22:05:27.758" v="568"/>
          <ac:spMkLst>
            <pc:docMk/>
            <pc:sldMk cId="2118207390" sldId="262"/>
            <ac:spMk id="14" creationId="{9C9304C3-41FC-4C22-9841-C4C49F48F583}"/>
          </ac:spMkLst>
        </pc:spChg>
      </pc:sldChg>
      <pc:sldChg chg="addSp modSp new mod setBg">
        <pc:chgData name="Arishma Murugan" userId="89b12c5fa0ff4366" providerId="Windows Live" clId="Web-{D3211DED-63F6-4F0E-9487-B4462A9724F9}" dt="2024-10-25T22:10:02.499" v="584" actId="20577"/>
        <pc:sldMkLst>
          <pc:docMk/>
          <pc:sldMk cId="504107370" sldId="263"/>
        </pc:sldMkLst>
        <pc:spChg chg="mod">
          <ac:chgData name="Arishma Murugan" userId="89b12c5fa0ff4366" providerId="Windows Live" clId="Web-{D3211DED-63F6-4F0E-9487-B4462A9724F9}" dt="2024-10-25T22:07:00.542" v="576"/>
          <ac:spMkLst>
            <pc:docMk/>
            <pc:sldMk cId="504107370" sldId="263"/>
            <ac:spMk id="2" creationId="{D1D2E993-E11F-BF29-AADA-40BDC3166D46}"/>
          </ac:spMkLst>
        </pc:spChg>
        <pc:spChg chg="mod">
          <ac:chgData name="Arishma Murugan" userId="89b12c5fa0ff4366" providerId="Windows Live" clId="Web-{D3211DED-63F6-4F0E-9487-B4462A9724F9}" dt="2024-10-25T22:10:02.499" v="584" actId="20577"/>
          <ac:spMkLst>
            <pc:docMk/>
            <pc:sldMk cId="504107370" sldId="263"/>
            <ac:spMk id="3" creationId="{FFF42594-3446-F215-ECF3-3ED6EB7F6073}"/>
          </ac:spMkLst>
        </pc:spChg>
        <pc:spChg chg="add">
          <ac:chgData name="Arishma Murugan" userId="89b12c5fa0ff4366" providerId="Windows Live" clId="Web-{D3211DED-63F6-4F0E-9487-B4462A9724F9}" dt="2024-10-25T22:07:00.542" v="576"/>
          <ac:spMkLst>
            <pc:docMk/>
            <pc:sldMk cId="504107370" sldId="263"/>
            <ac:spMk id="8" creationId="{4E9A1F58-45EE-4D82-98FB-E3F037590B57}"/>
          </ac:spMkLst>
        </pc:spChg>
        <pc:spChg chg="add">
          <ac:chgData name="Arishma Murugan" userId="89b12c5fa0ff4366" providerId="Windows Live" clId="Web-{D3211DED-63F6-4F0E-9487-B4462A9724F9}" dt="2024-10-25T22:07:00.542" v="576"/>
          <ac:spMkLst>
            <pc:docMk/>
            <pc:sldMk cId="504107370" sldId="263"/>
            <ac:spMk id="10" creationId="{D53B87E1-D7E5-4495-978C-B0ED36089962}"/>
          </ac:spMkLst>
        </pc:spChg>
        <pc:spChg chg="add">
          <ac:chgData name="Arishma Murugan" userId="89b12c5fa0ff4366" providerId="Windows Live" clId="Web-{D3211DED-63F6-4F0E-9487-B4462A9724F9}" dt="2024-10-25T22:07:00.542" v="576"/>
          <ac:spMkLst>
            <pc:docMk/>
            <pc:sldMk cId="504107370" sldId="263"/>
            <ac:spMk id="12" creationId="{D04EC783-A4B6-4397-9440-142C585DBBAC}"/>
          </ac:spMkLst>
        </pc:spChg>
        <pc:spChg chg="add">
          <ac:chgData name="Arishma Murugan" userId="89b12c5fa0ff4366" providerId="Windows Live" clId="Web-{D3211DED-63F6-4F0E-9487-B4462A9724F9}" dt="2024-10-25T22:07:00.542" v="576"/>
          <ac:spMkLst>
            <pc:docMk/>
            <pc:sldMk cId="504107370" sldId="263"/>
            <ac:spMk id="14" creationId="{77DB1C2B-A281-41EA-98EB-489A3DCD6855}"/>
          </ac:spMkLst>
        </pc:spChg>
      </pc:sldChg>
      <pc:sldChg chg="addSp modSp new mod setBg">
        <pc:chgData name="Arishma Murugan" userId="89b12c5fa0ff4366" providerId="Windows Live" clId="Web-{D3211DED-63F6-4F0E-9487-B4462A9724F9}" dt="2024-10-25T22:11:03.722" v="590" actId="20577"/>
        <pc:sldMkLst>
          <pc:docMk/>
          <pc:sldMk cId="1013107088" sldId="264"/>
        </pc:sldMkLst>
        <pc:spChg chg="mod">
          <ac:chgData name="Arishma Murugan" userId="89b12c5fa0ff4366" providerId="Windows Live" clId="Web-{D3211DED-63F6-4F0E-9487-B4462A9724F9}" dt="2024-10-25T22:10:41.862" v="585"/>
          <ac:spMkLst>
            <pc:docMk/>
            <pc:sldMk cId="1013107088" sldId="264"/>
            <ac:spMk id="2" creationId="{60BF04B4-1AEB-AF0D-722A-C2F008C0E0D8}"/>
          </ac:spMkLst>
        </pc:spChg>
        <pc:spChg chg="mod">
          <ac:chgData name="Arishma Murugan" userId="89b12c5fa0ff4366" providerId="Windows Live" clId="Web-{D3211DED-63F6-4F0E-9487-B4462A9724F9}" dt="2024-10-25T22:11:03.722" v="590" actId="20577"/>
          <ac:spMkLst>
            <pc:docMk/>
            <pc:sldMk cId="1013107088" sldId="264"/>
            <ac:spMk id="3" creationId="{C90289CC-9990-D5F9-3F9F-083D3199CE88}"/>
          </ac:spMkLst>
        </pc:spChg>
        <pc:spChg chg="add">
          <ac:chgData name="Arishma Murugan" userId="89b12c5fa0ff4366" providerId="Windows Live" clId="Web-{D3211DED-63F6-4F0E-9487-B4462A9724F9}" dt="2024-10-25T22:10:41.862" v="585"/>
          <ac:spMkLst>
            <pc:docMk/>
            <pc:sldMk cId="1013107088" sldId="264"/>
            <ac:spMk id="8" creationId="{7C410495-5BF9-4807-AEA2-316495AC17C0}"/>
          </ac:spMkLst>
        </pc:spChg>
        <pc:spChg chg="add">
          <ac:chgData name="Arishma Murugan" userId="89b12c5fa0ff4366" providerId="Windows Live" clId="Web-{D3211DED-63F6-4F0E-9487-B4462A9724F9}" dt="2024-10-25T22:10:41.862" v="585"/>
          <ac:spMkLst>
            <pc:docMk/>
            <pc:sldMk cId="1013107088" sldId="264"/>
            <ac:spMk id="10" creationId="{250C26E3-D41F-4D91-8ECE-37CAA6B8A01F}"/>
          </ac:spMkLst>
        </pc:spChg>
        <pc:spChg chg="add">
          <ac:chgData name="Arishma Murugan" userId="89b12c5fa0ff4366" providerId="Windows Live" clId="Web-{D3211DED-63F6-4F0E-9487-B4462A9724F9}" dt="2024-10-25T22:10:41.862" v="585"/>
          <ac:spMkLst>
            <pc:docMk/>
            <pc:sldMk cId="1013107088" sldId="264"/>
            <ac:spMk id="12" creationId="{7B97A478-E4A1-4927-BA7A-1B3BA1F76670}"/>
          </ac:spMkLst>
        </pc:spChg>
        <pc:spChg chg="add">
          <ac:chgData name="Arishma Murugan" userId="89b12c5fa0ff4366" providerId="Windows Live" clId="Web-{D3211DED-63F6-4F0E-9487-B4462A9724F9}" dt="2024-10-25T22:10:41.862" v="585"/>
          <ac:spMkLst>
            <pc:docMk/>
            <pc:sldMk cId="1013107088" sldId="264"/>
            <ac:spMk id="14" creationId="{9C9304C3-41FC-4C22-9841-C4C49F48F583}"/>
          </ac:spMkLst>
        </pc:spChg>
      </pc:sldChg>
      <pc:sldChg chg="addSp delSp modSp new mod setBg">
        <pc:chgData name="Arishma Murugan" userId="89b12c5fa0ff4366" providerId="Windows Live" clId="Web-{D3211DED-63F6-4F0E-9487-B4462A9724F9}" dt="2024-10-25T22:15:29.346" v="629" actId="20577"/>
        <pc:sldMkLst>
          <pc:docMk/>
          <pc:sldMk cId="3725193957" sldId="265"/>
        </pc:sldMkLst>
        <pc:spChg chg="mod">
          <ac:chgData name="Arishma Murugan" userId="89b12c5fa0ff4366" providerId="Windows Live" clId="Web-{D3211DED-63F6-4F0E-9487-B4462A9724F9}" dt="2024-10-25T22:14:29.501" v="619"/>
          <ac:spMkLst>
            <pc:docMk/>
            <pc:sldMk cId="3725193957" sldId="265"/>
            <ac:spMk id="2" creationId="{AFD05B18-5EA6-41E5-4EC3-CA2035D06916}"/>
          </ac:spMkLst>
        </pc:spChg>
        <pc:spChg chg="add del mod">
          <ac:chgData name="Arishma Murugan" userId="89b12c5fa0ff4366" providerId="Windows Live" clId="Web-{D3211DED-63F6-4F0E-9487-B4462A9724F9}" dt="2024-10-25T22:13:22.620" v="608"/>
          <ac:spMkLst>
            <pc:docMk/>
            <pc:sldMk cId="3725193957" sldId="265"/>
            <ac:spMk id="3" creationId="{879A36FE-B930-D800-F891-3D042D6DBF5F}"/>
          </ac:spMkLst>
        </pc:spChg>
        <pc:spChg chg="add del">
          <ac:chgData name="Arishma Murugan" userId="89b12c5fa0ff4366" providerId="Windows Live" clId="Web-{D3211DED-63F6-4F0E-9487-B4462A9724F9}" dt="2024-10-25T22:12:39.932" v="603"/>
          <ac:spMkLst>
            <pc:docMk/>
            <pc:sldMk cId="3725193957" sldId="265"/>
            <ac:spMk id="8" creationId="{4E9A1F58-45EE-4D82-98FB-E3F037590B57}"/>
          </ac:spMkLst>
        </pc:spChg>
        <pc:spChg chg="add del">
          <ac:chgData name="Arishma Murugan" userId="89b12c5fa0ff4366" providerId="Windows Live" clId="Web-{D3211DED-63F6-4F0E-9487-B4462A9724F9}" dt="2024-10-25T22:12:39.932" v="603"/>
          <ac:spMkLst>
            <pc:docMk/>
            <pc:sldMk cId="3725193957" sldId="265"/>
            <ac:spMk id="10" creationId="{D53B87E1-D7E5-4495-978C-B0ED36089962}"/>
          </ac:spMkLst>
        </pc:spChg>
        <pc:spChg chg="add del">
          <ac:chgData name="Arishma Murugan" userId="89b12c5fa0ff4366" providerId="Windows Live" clId="Web-{D3211DED-63F6-4F0E-9487-B4462A9724F9}" dt="2024-10-25T22:12:39.932" v="603"/>
          <ac:spMkLst>
            <pc:docMk/>
            <pc:sldMk cId="3725193957" sldId="265"/>
            <ac:spMk id="12" creationId="{D04EC783-A4B6-4397-9440-142C585DBBAC}"/>
          </ac:spMkLst>
        </pc:spChg>
        <pc:spChg chg="add del">
          <ac:chgData name="Arishma Murugan" userId="89b12c5fa0ff4366" providerId="Windows Live" clId="Web-{D3211DED-63F6-4F0E-9487-B4462A9724F9}" dt="2024-10-25T22:12:39.932" v="603"/>
          <ac:spMkLst>
            <pc:docMk/>
            <pc:sldMk cId="3725193957" sldId="265"/>
            <ac:spMk id="14" creationId="{77DB1C2B-A281-41EA-98EB-489A3DCD6855}"/>
          </ac:spMkLst>
        </pc:spChg>
        <pc:spChg chg="add del">
          <ac:chgData name="Arishma Murugan" userId="89b12c5fa0ff4366" providerId="Windows Live" clId="Web-{D3211DED-63F6-4F0E-9487-B4462A9724F9}" dt="2024-10-25T22:12:39.932" v="602"/>
          <ac:spMkLst>
            <pc:docMk/>
            <pc:sldMk cId="3725193957" sldId="265"/>
            <ac:spMk id="19" creationId="{4CC59F7A-2AF1-4970-9035-D2568B5DFDA2}"/>
          </ac:spMkLst>
        </pc:spChg>
        <pc:spChg chg="add del">
          <ac:chgData name="Arishma Murugan" userId="89b12c5fa0ff4366" providerId="Windows Live" clId="Web-{D3211DED-63F6-4F0E-9487-B4462A9724F9}" dt="2024-10-25T22:12:39.932" v="602"/>
          <ac:spMkLst>
            <pc:docMk/>
            <pc:sldMk cId="3725193957" sldId="265"/>
            <ac:spMk id="21" creationId="{973A6C28-160C-4725-8074-903C14EE95C7}"/>
          </ac:spMkLst>
        </pc:spChg>
        <pc:spChg chg="add del">
          <ac:chgData name="Arishma Murugan" userId="89b12c5fa0ff4366" providerId="Windows Live" clId="Web-{D3211DED-63F6-4F0E-9487-B4462A9724F9}" dt="2024-10-25T22:12:39.932" v="602"/>
          <ac:spMkLst>
            <pc:docMk/>
            <pc:sldMk cId="3725193957" sldId="265"/>
            <ac:spMk id="23" creationId="{1C84770F-6C1F-4355-9621-8DC3944BA807}"/>
          </ac:spMkLst>
        </pc:spChg>
        <pc:spChg chg="add del">
          <ac:chgData name="Arishma Murugan" userId="89b12c5fa0ff4366" providerId="Windows Live" clId="Web-{D3211DED-63F6-4F0E-9487-B4462A9724F9}" dt="2024-10-25T22:12:39.932" v="602"/>
          <ac:spMkLst>
            <pc:docMk/>
            <pc:sldMk cId="3725193957" sldId="265"/>
            <ac:spMk id="25" creationId="{6572CF43-A522-41F2-BA92-E7E80D35689E}"/>
          </ac:spMkLst>
        </pc:spChg>
        <pc:spChg chg="add del">
          <ac:chgData name="Arishma Murugan" userId="89b12c5fa0ff4366" providerId="Windows Live" clId="Web-{D3211DED-63F6-4F0E-9487-B4462A9724F9}" dt="2024-10-25T22:12:39.932" v="602"/>
          <ac:spMkLst>
            <pc:docMk/>
            <pc:sldMk cId="3725193957" sldId="265"/>
            <ac:spMk id="27" creationId="{77DB1C2B-A281-41EA-98EB-489A3DCD6855}"/>
          </ac:spMkLst>
        </pc:spChg>
        <pc:spChg chg="add del">
          <ac:chgData name="Arishma Murugan" userId="89b12c5fa0ff4366" providerId="Windows Live" clId="Web-{D3211DED-63F6-4F0E-9487-B4462A9724F9}" dt="2024-10-25T22:13:22.620" v="608"/>
          <ac:spMkLst>
            <pc:docMk/>
            <pc:sldMk cId="3725193957" sldId="265"/>
            <ac:spMk id="29" creationId="{81F5FC55-60D3-4CB2-8D8D-9B24C0E6F858}"/>
          </ac:spMkLst>
        </pc:spChg>
        <pc:spChg chg="add del">
          <ac:chgData name="Arishma Murugan" userId="89b12c5fa0ff4366" providerId="Windows Live" clId="Web-{D3211DED-63F6-4F0E-9487-B4462A9724F9}" dt="2024-10-25T22:13:22.620" v="608"/>
          <ac:spMkLst>
            <pc:docMk/>
            <pc:sldMk cId="3725193957" sldId="265"/>
            <ac:spMk id="30" creationId="{AFF3331B-B24B-4D24-A30B-AFAFF1BE5BEB}"/>
          </ac:spMkLst>
        </pc:spChg>
        <pc:spChg chg="add del">
          <ac:chgData name="Arishma Murugan" userId="89b12c5fa0ff4366" providerId="Windows Live" clId="Web-{D3211DED-63F6-4F0E-9487-B4462A9724F9}" dt="2024-10-25T22:13:22.620" v="608"/>
          <ac:spMkLst>
            <pc:docMk/>
            <pc:sldMk cId="3725193957" sldId="265"/>
            <ac:spMk id="31" creationId="{516A6749-8395-423B-BA45-614219288E16}"/>
          </ac:spMkLst>
        </pc:spChg>
        <pc:spChg chg="add mod">
          <ac:chgData name="Arishma Murugan" userId="89b12c5fa0ff4366" providerId="Windows Live" clId="Web-{D3211DED-63F6-4F0E-9487-B4462A9724F9}" dt="2024-10-25T22:15:29.346" v="629" actId="20577"/>
          <ac:spMkLst>
            <pc:docMk/>
            <pc:sldMk cId="3725193957" sldId="265"/>
            <ac:spMk id="35" creationId="{879A36FE-B930-D800-F891-3D042D6DBF5F}"/>
          </ac:spMkLst>
        </pc:spChg>
        <pc:spChg chg="add del">
          <ac:chgData name="Arishma Murugan" userId="89b12c5fa0ff4366" providerId="Windows Live" clId="Web-{D3211DED-63F6-4F0E-9487-B4462A9724F9}" dt="2024-10-25T22:14:29.501" v="619"/>
          <ac:spMkLst>
            <pc:docMk/>
            <pc:sldMk cId="3725193957" sldId="265"/>
            <ac:spMk id="36" creationId="{4CC59F7A-2AF1-4970-9035-D2568B5DFDA2}"/>
          </ac:spMkLst>
        </pc:spChg>
        <pc:spChg chg="add del">
          <ac:chgData name="Arishma Murugan" userId="89b12c5fa0ff4366" providerId="Windows Live" clId="Web-{D3211DED-63F6-4F0E-9487-B4462A9724F9}" dt="2024-10-25T22:14:29.501" v="619"/>
          <ac:spMkLst>
            <pc:docMk/>
            <pc:sldMk cId="3725193957" sldId="265"/>
            <ac:spMk id="38" creationId="{973A6C28-160C-4725-8074-903C14EE95C7}"/>
          </ac:spMkLst>
        </pc:spChg>
        <pc:spChg chg="add del">
          <ac:chgData name="Arishma Murugan" userId="89b12c5fa0ff4366" providerId="Windows Live" clId="Web-{D3211DED-63F6-4F0E-9487-B4462A9724F9}" dt="2024-10-25T22:14:29.501" v="619"/>
          <ac:spMkLst>
            <pc:docMk/>
            <pc:sldMk cId="3725193957" sldId="265"/>
            <ac:spMk id="40" creationId="{1C84770F-6C1F-4355-9621-8DC3944BA807}"/>
          </ac:spMkLst>
        </pc:spChg>
        <pc:spChg chg="add del">
          <ac:chgData name="Arishma Murugan" userId="89b12c5fa0ff4366" providerId="Windows Live" clId="Web-{D3211DED-63F6-4F0E-9487-B4462A9724F9}" dt="2024-10-25T22:14:29.501" v="619"/>
          <ac:spMkLst>
            <pc:docMk/>
            <pc:sldMk cId="3725193957" sldId="265"/>
            <ac:spMk id="42" creationId="{6572CF43-A522-41F2-BA92-E7E80D35689E}"/>
          </ac:spMkLst>
        </pc:spChg>
        <pc:spChg chg="add del">
          <ac:chgData name="Arishma Murugan" userId="89b12c5fa0ff4366" providerId="Windows Live" clId="Web-{D3211DED-63F6-4F0E-9487-B4462A9724F9}" dt="2024-10-25T22:14:29.501" v="619"/>
          <ac:spMkLst>
            <pc:docMk/>
            <pc:sldMk cId="3725193957" sldId="265"/>
            <ac:spMk id="44" creationId="{77DB1C2B-A281-41EA-98EB-489A3DCD6855}"/>
          </ac:spMkLst>
        </pc:spChg>
        <pc:spChg chg="add">
          <ac:chgData name="Arishma Murugan" userId="89b12c5fa0ff4366" providerId="Windows Live" clId="Web-{D3211DED-63F6-4F0E-9487-B4462A9724F9}" dt="2024-10-25T22:14:29.501" v="619"/>
          <ac:spMkLst>
            <pc:docMk/>
            <pc:sldMk cId="3725193957" sldId="265"/>
            <ac:spMk id="49" creationId="{4E9A1F58-45EE-4D82-98FB-E3F037590B57}"/>
          </ac:spMkLst>
        </pc:spChg>
        <pc:spChg chg="add">
          <ac:chgData name="Arishma Murugan" userId="89b12c5fa0ff4366" providerId="Windows Live" clId="Web-{D3211DED-63F6-4F0E-9487-B4462A9724F9}" dt="2024-10-25T22:14:29.501" v="619"/>
          <ac:spMkLst>
            <pc:docMk/>
            <pc:sldMk cId="3725193957" sldId="265"/>
            <ac:spMk id="51" creationId="{D53B87E1-D7E5-4495-978C-B0ED36089962}"/>
          </ac:spMkLst>
        </pc:spChg>
        <pc:spChg chg="add">
          <ac:chgData name="Arishma Murugan" userId="89b12c5fa0ff4366" providerId="Windows Live" clId="Web-{D3211DED-63F6-4F0E-9487-B4462A9724F9}" dt="2024-10-25T22:14:29.501" v="619"/>
          <ac:spMkLst>
            <pc:docMk/>
            <pc:sldMk cId="3725193957" sldId="265"/>
            <ac:spMk id="53" creationId="{D04EC783-A4B6-4397-9440-142C585DBBAC}"/>
          </ac:spMkLst>
        </pc:spChg>
        <pc:spChg chg="add">
          <ac:chgData name="Arishma Murugan" userId="89b12c5fa0ff4366" providerId="Windows Live" clId="Web-{D3211DED-63F6-4F0E-9487-B4462A9724F9}" dt="2024-10-25T22:14:29.501" v="619"/>
          <ac:spMkLst>
            <pc:docMk/>
            <pc:sldMk cId="3725193957" sldId="265"/>
            <ac:spMk id="55" creationId="{77DB1C2B-A281-41EA-98EB-489A3DCD6855}"/>
          </ac:spMkLst>
        </pc:spChg>
        <pc:graphicFrameChg chg="add del">
          <ac:chgData name="Arishma Murugan" userId="89b12c5fa0ff4366" providerId="Windows Live" clId="Web-{D3211DED-63F6-4F0E-9487-B4462A9724F9}" dt="2024-10-25T22:13:22.589" v="607"/>
          <ac:graphicFrameMkLst>
            <pc:docMk/>
            <pc:sldMk cId="3725193957" sldId="265"/>
            <ac:graphicFrameMk id="33" creationId="{5D13D42C-5811-0405-CABA-81B175042E58}"/>
          </ac:graphicFrameMkLst>
        </pc:graphicFrameChg>
      </pc:sldChg>
      <pc:sldChg chg="addSp delSp modSp new mod setBg">
        <pc:chgData name="Arishma Murugan" userId="89b12c5fa0ff4366" providerId="Windows Live" clId="Web-{D3211DED-63F6-4F0E-9487-B4462A9724F9}" dt="2024-10-25T22:03:23.490" v="545" actId="20577"/>
        <pc:sldMkLst>
          <pc:docMk/>
          <pc:sldMk cId="339979670" sldId="266"/>
        </pc:sldMkLst>
        <pc:spChg chg="mod">
          <ac:chgData name="Arishma Murugan" userId="89b12c5fa0ff4366" providerId="Windows Live" clId="Web-{D3211DED-63F6-4F0E-9487-B4462A9724F9}" dt="2024-10-25T22:03:00.990" v="542" actId="14100"/>
          <ac:spMkLst>
            <pc:docMk/>
            <pc:sldMk cId="339979670" sldId="266"/>
            <ac:spMk id="2" creationId="{3D1BB149-9D28-5952-9F74-78452413F583}"/>
          </ac:spMkLst>
        </pc:spChg>
        <pc:spChg chg="add del mod">
          <ac:chgData name="Arishma Murugan" userId="89b12c5fa0ff4366" providerId="Windows Live" clId="Web-{D3211DED-63F6-4F0E-9487-B4462A9724F9}" dt="2024-10-25T22:03:23.490" v="545" actId="20577"/>
          <ac:spMkLst>
            <pc:docMk/>
            <pc:sldMk cId="339979670" sldId="266"/>
            <ac:spMk id="3" creationId="{D23FD1F1-C1B9-6122-81A4-989D32D54D6B}"/>
          </ac:spMkLst>
        </pc:spChg>
        <pc:spChg chg="add">
          <ac:chgData name="Arishma Murugan" userId="89b12c5fa0ff4366" providerId="Windows Live" clId="Web-{D3211DED-63F6-4F0E-9487-B4462A9724F9}" dt="2024-10-25T22:02:10.629" v="535"/>
          <ac:spMkLst>
            <pc:docMk/>
            <pc:sldMk cId="339979670" sldId="266"/>
            <ac:spMk id="6" creationId="{7C410495-5BF9-4807-AEA2-316495AC17C0}"/>
          </ac:spMkLst>
        </pc:spChg>
        <pc:spChg chg="add">
          <ac:chgData name="Arishma Murugan" userId="89b12c5fa0ff4366" providerId="Windows Live" clId="Web-{D3211DED-63F6-4F0E-9487-B4462A9724F9}" dt="2024-10-25T22:02:10.629" v="535"/>
          <ac:spMkLst>
            <pc:docMk/>
            <pc:sldMk cId="339979670" sldId="266"/>
            <ac:spMk id="7" creationId="{250C26E3-D41F-4D91-8ECE-37CAA6B8A01F}"/>
          </ac:spMkLst>
        </pc:spChg>
        <pc:spChg chg="add del">
          <ac:chgData name="Arishma Murugan" userId="89b12c5fa0ff4366" providerId="Windows Live" clId="Web-{D3211DED-63F6-4F0E-9487-B4462A9724F9}" dt="2024-10-25T22:00:27.112" v="522"/>
          <ac:spMkLst>
            <pc:docMk/>
            <pc:sldMk cId="339979670" sldId="266"/>
            <ac:spMk id="8" creationId="{BC2AFA5F-EB7F-4280-BAAD-A7641CA3FFC6}"/>
          </ac:spMkLst>
        </pc:spChg>
        <pc:spChg chg="add del">
          <ac:chgData name="Arishma Murugan" userId="89b12c5fa0ff4366" providerId="Windows Live" clId="Web-{D3211DED-63F6-4F0E-9487-B4462A9724F9}" dt="2024-10-25T22:00:24.424" v="520"/>
          <ac:spMkLst>
            <pc:docMk/>
            <pc:sldMk cId="339979670" sldId="266"/>
            <ac:spMk id="9" creationId="{4E9A1F58-45EE-4D82-98FB-E3F037590B57}"/>
          </ac:spMkLst>
        </pc:spChg>
        <pc:spChg chg="add del">
          <ac:chgData name="Arishma Murugan" userId="89b12c5fa0ff4366" providerId="Windows Live" clId="Web-{D3211DED-63F6-4F0E-9487-B4462A9724F9}" dt="2024-10-25T22:00:27.112" v="522"/>
          <ac:spMkLst>
            <pc:docMk/>
            <pc:sldMk cId="339979670" sldId="266"/>
            <ac:spMk id="10" creationId="{BDAC9C0A-BBCA-4B9F-8ADF-5B2CCB19F90F}"/>
          </ac:spMkLst>
        </pc:spChg>
        <pc:spChg chg="add del">
          <ac:chgData name="Arishma Murugan" userId="89b12c5fa0ff4366" providerId="Windows Live" clId="Web-{D3211DED-63F6-4F0E-9487-B4462A9724F9}" dt="2024-10-25T22:00:24.424" v="520"/>
          <ac:spMkLst>
            <pc:docMk/>
            <pc:sldMk cId="339979670" sldId="266"/>
            <ac:spMk id="11" creationId="{FC727D49-D2FD-46AD-8B1A-11C9E5D9AEBB}"/>
          </ac:spMkLst>
        </pc:spChg>
        <pc:spChg chg="add del">
          <ac:chgData name="Arishma Murugan" userId="89b12c5fa0ff4366" providerId="Windows Live" clId="Web-{D3211DED-63F6-4F0E-9487-B4462A9724F9}" dt="2024-10-25T22:00:27.112" v="522"/>
          <ac:spMkLst>
            <pc:docMk/>
            <pc:sldMk cId="339979670" sldId="266"/>
            <ac:spMk id="12" creationId="{1B784CEF-F6B1-4D62-86B3-F2A7C4EFBFF9}"/>
          </ac:spMkLst>
        </pc:spChg>
        <pc:spChg chg="add del">
          <ac:chgData name="Arishma Murugan" userId="89b12c5fa0ff4366" providerId="Windows Live" clId="Web-{D3211DED-63F6-4F0E-9487-B4462A9724F9}" dt="2024-10-25T22:00:24.424" v="520"/>
          <ac:spMkLst>
            <pc:docMk/>
            <pc:sldMk cId="339979670" sldId="266"/>
            <ac:spMk id="13" creationId="{77DB1C2B-A281-41EA-98EB-489A3DCD6855}"/>
          </ac:spMkLst>
        </pc:spChg>
        <pc:spChg chg="add del">
          <ac:chgData name="Arishma Murugan" userId="89b12c5fa0ff4366" providerId="Windows Live" clId="Web-{D3211DED-63F6-4F0E-9487-B4462A9724F9}" dt="2024-10-25T22:00:27.112" v="522"/>
          <ac:spMkLst>
            <pc:docMk/>
            <pc:sldMk cId="339979670" sldId="266"/>
            <ac:spMk id="14" creationId="{148D47FD-99F1-4F70-A0B7-DE3FFDD3B821}"/>
          </ac:spMkLst>
        </pc:spChg>
        <pc:spChg chg="add del">
          <ac:chgData name="Arishma Murugan" userId="89b12c5fa0ff4366" providerId="Windows Live" clId="Web-{D3211DED-63F6-4F0E-9487-B4462A9724F9}" dt="2024-10-25T22:00:27.112" v="522"/>
          <ac:spMkLst>
            <pc:docMk/>
            <pc:sldMk cId="339979670" sldId="266"/>
            <ac:spMk id="15" creationId="{D23FD1F1-C1B9-6122-81A4-989D32D54D6B}"/>
          </ac:spMkLst>
        </pc:spChg>
        <pc:spChg chg="add">
          <ac:chgData name="Arishma Murugan" userId="89b12c5fa0ff4366" providerId="Windows Live" clId="Web-{D3211DED-63F6-4F0E-9487-B4462A9724F9}" dt="2024-10-25T22:02:10.629" v="535"/>
          <ac:spMkLst>
            <pc:docMk/>
            <pc:sldMk cId="339979670" sldId="266"/>
            <ac:spMk id="16" creationId="{7B97A478-E4A1-4927-BA7A-1B3BA1F76670}"/>
          </ac:spMkLst>
        </pc:spChg>
        <pc:spChg chg="add del">
          <ac:chgData name="Arishma Murugan" userId="89b12c5fa0ff4366" providerId="Windows Live" clId="Web-{D3211DED-63F6-4F0E-9487-B4462A9724F9}" dt="2024-10-25T22:01:53.582" v="534"/>
          <ac:spMkLst>
            <pc:docMk/>
            <pc:sldMk cId="339979670" sldId="266"/>
            <ac:spMk id="17" creationId="{FF28492A-DDDF-4C12-AE60-3EA02D8D20CD}"/>
          </ac:spMkLst>
        </pc:spChg>
        <pc:spChg chg="add del">
          <ac:chgData name="Arishma Murugan" userId="89b12c5fa0ff4366" providerId="Windows Live" clId="Web-{D3211DED-63F6-4F0E-9487-B4462A9724F9}" dt="2024-10-25T22:01:53.582" v="534"/>
          <ac:spMkLst>
            <pc:docMk/>
            <pc:sldMk cId="339979670" sldId="266"/>
            <ac:spMk id="18" creationId="{E063DF58-06E6-4ED6-947D-1490C2F718F8}"/>
          </ac:spMkLst>
        </pc:spChg>
        <pc:spChg chg="add">
          <ac:chgData name="Arishma Murugan" userId="89b12c5fa0ff4366" providerId="Windows Live" clId="Web-{D3211DED-63F6-4F0E-9487-B4462A9724F9}" dt="2024-10-25T22:02:10.629" v="535"/>
          <ac:spMkLst>
            <pc:docMk/>
            <pc:sldMk cId="339979670" sldId="266"/>
            <ac:spMk id="20" creationId="{9C9304C3-41FC-4C22-9841-C4C49F48F583}"/>
          </ac:spMkLst>
        </pc:spChg>
        <pc:graphicFrameChg chg="add del">
          <ac:chgData name="Arishma Murugan" userId="89b12c5fa0ff4366" providerId="Windows Live" clId="Web-{D3211DED-63F6-4F0E-9487-B4462A9724F9}" dt="2024-10-25T22:00:24.424" v="520"/>
          <ac:graphicFrameMkLst>
            <pc:docMk/>
            <pc:sldMk cId="339979670" sldId="266"/>
            <ac:graphicFrameMk id="5" creationId="{68A47E3F-E4E9-C149-FEA1-F56592D90C99}"/>
          </ac:graphicFrameMkLst>
        </pc:graphicFrameChg>
        <pc:graphicFrameChg chg="add del mod modGraphic">
          <ac:chgData name="Arishma Murugan" userId="89b12c5fa0ff4366" providerId="Windows Live" clId="Web-{D3211DED-63F6-4F0E-9487-B4462A9724F9}" dt="2024-10-25T22:01:53.582" v="534"/>
          <ac:graphicFrameMkLst>
            <pc:docMk/>
            <pc:sldMk cId="339979670" sldId="266"/>
            <ac:graphicFrameMk id="19" creationId="{1B28E9A6-9604-C931-3E46-CE57C9863E11}"/>
          </ac:graphicFrameMkLst>
        </pc:graphicFrameChg>
      </pc:sldChg>
      <pc:sldChg chg="addSp delSp modSp new mod modTransition setBg modClrScheme delDesignElem chgLayout">
        <pc:chgData name="Arishma Murugan" userId="89b12c5fa0ff4366" providerId="Windows Live" clId="Web-{D3211DED-63F6-4F0E-9487-B4462A9724F9}" dt="2024-10-25T22:19:08.156" v="664"/>
        <pc:sldMkLst>
          <pc:docMk/>
          <pc:sldMk cId="2254347110" sldId="267"/>
        </pc:sldMkLst>
        <pc:spChg chg="mod ord">
          <ac:chgData name="Arishma Murugan" userId="89b12c5fa0ff4366" providerId="Windows Live" clId="Web-{D3211DED-63F6-4F0E-9487-B4462A9724F9}" dt="2024-10-25T22:18:47.124" v="663" actId="20577"/>
          <ac:spMkLst>
            <pc:docMk/>
            <pc:sldMk cId="2254347110" sldId="267"/>
            <ac:spMk id="2" creationId="{E888ED97-8FDC-5883-81FE-BC7D6A09D0F1}"/>
          </ac:spMkLst>
        </pc:spChg>
        <pc:spChg chg="del">
          <ac:chgData name="Arishma Murugan" userId="89b12c5fa0ff4366" providerId="Windows Live" clId="Web-{D3211DED-63F6-4F0E-9487-B4462A9724F9}" dt="2024-10-25T22:16:04.362" v="631"/>
          <ac:spMkLst>
            <pc:docMk/>
            <pc:sldMk cId="2254347110" sldId="267"/>
            <ac:spMk id="3" creationId="{A526CCC1-7E33-0641-50ED-6677E498C3BB}"/>
          </ac:spMkLst>
        </pc:spChg>
        <pc:spChg chg="add mod ord">
          <ac:chgData name="Arishma Murugan" userId="89b12c5fa0ff4366" providerId="Windows Live" clId="Web-{D3211DED-63F6-4F0E-9487-B4462A9724F9}" dt="2024-10-25T22:18:36.421" v="661" actId="20577"/>
          <ac:spMkLst>
            <pc:docMk/>
            <pc:sldMk cId="2254347110" sldId="267"/>
            <ac:spMk id="4" creationId="{6FACE730-24F9-D2C0-A30D-5E6E62140CB0}"/>
          </ac:spMkLst>
        </pc:spChg>
        <pc:spChg chg="add del">
          <ac:chgData name="Arishma Murugan" userId="89b12c5fa0ff4366" providerId="Windows Live" clId="Web-{D3211DED-63F6-4F0E-9487-B4462A9724F9}" dt="2024-10-25T22:17:08.181" v="645"/>
          <ac:spMkLst>
            <pc:docMk/>
            <pc:sldMk cId="2254347110" sldId="267"/>
            <ac:spMk id="7" creationId="{0D57E7FA-E8FC-45AC-868F-CDC8144939D6}"/>
          </ac:spMkLst>
        </pc:spChg>
        <pc:spChg chg="add del">
          <ac:chgData name="Arishma Murugan" userId="89b12c5fa0ff4366" providerId="Windows Live" clId="Web-{D3211DED-63F6-4F0E-9487-B4462A9724F9}" dt="2024-10-25T22:17:08.181" v="645"/>
          <ac:spMkLst>
            <pc:docMk/>
            <pc:sldMk cId="2254347110" sldId="267"/>
            <ac:spMk id="9" creationId="{80E21785-62D8-430F-9521-90166EF7C8F0}"/>
          </ac:spMkLst>
        </pc:spChg>
        <pc:spChg chg="add del">
          <ac:chgData name="Arishma Murugan" userId="89b12c5fa0ff4366" providerId="Windows Live" clId="Web-{D3211DED-63F6-4F0E-9487-B4462A9724F9}" dt="2024-10-25T22:17:08.181" v="645"/>
          <ac:spMkLst>
            <pc:docMk/>
            <pc:sldMk cId="2254347110" sldId="267"/>
            <ac:spMk id="11" creationId="{ED7CF8A0-D3E4-4A16-87D3-1D973AC61BF1}"/>
          </ac:spMkLst>
        </pc:spChg>
        <pc:spChg chg="add del">
          <ac:chgData name="Arishma Murugan" userId="89b12c5fa0ff4366" providerId="Windows Live" clId="Web-{D3211DED-63F6-4F0E-9487-B4462A9724F9}" dt="2024-10-25T22:18:17.983" v="659"/>
          <ac:spMkLst>
            <pc:docMk/>
            <pc:sldMk cId="2254347110" sldId="267"/>
            <ac:spMk id="13" creationId="{19D882A2-71EA-4F6E-B0DE-44648D54DE80}"/>
          </ac:spMkLst>
        </pc:spChg>
        <pc:spChg chg="add del">
          <ac:chgData name="Arishma Murugan" userId="89b12c5fa0ff4366" providerId="Windows Live" clId="Web-{D3211DED-63F6-4F0E-9487-B4462A9724F9}" dt="2024-10-25T22:18:17.983" v="659"/>
          <ac:spMkLst>
            <pc:docMk/>
            <pc:sldMk cId="2254347110" sldId="267"/>
            <ac:spMk id="15" creationId="{56E6F5D9-5672-4B4F-AA4B-BF6B49D93FF6}"/>
          </ac:spMkLst>
        </pc:spChg>
        <pc:spChg chg="add del">
          <ac:chgData name="Arishma Murugan" userId="89b12c5fa0ff4366" providerId="Windows Live" clId="Web-{D3211DED-63F6-4F0E-9487-B4462A9724F9}" dt="2024-10-25T22:18:17.983" v="659"/>
          <ac:spMkLst>
            <pc:docMk/>
            <pc:sldMk cId="2254347110" sldId="267"/>
            <ac:spMk id="17" creationId="{9F8275FA-0DA8-4A3F-8451-F1BBD9D42108}"/>
          </ac:spMkLst>
        </pc:spChg>
        <pc:spChg chg="add del">
          <ac:chgData name="Arishma Murugan" userId="89b12c5fa0ff4366" providerId="Windows Live" clId="Web-{D3211DED-63F6-4F0E-9487-B4462A9724F9}" dt="2024-10-25T22:18:17.983" v="659"/>
          <ac:spMkLst>
            <pc:docMk/>
            <pc:sldMk cId="2254347110" sldId="267"/>
            <ac:spMk id="19" creationId="{9F5E7F20-C258-4060-BAE3-3CFFD545F856}"/>
          </ac:spMkLst>
        </pc:spChg>
        <pc:spChg chg="add">
          <ac:chgData name="Arishma Murugan" userId="89b12c5fa0ff4366" providerId="Windows Live" clId="Web-{D3211DED-63F6-4F0E-9487-B4462A9724F9}" dt="2024-10-25T22:18:17.983" v="659"/>
          <ac:spMkLst>
            <pc:docMk/>
            <pc:sldMk cId="2254347110" sldId="267"/>
            <ac:spMk id="28" creationId="{19D882A2-71EA-4F6E-B0DE-44648D54DE80}"/>
          </ac:spMkLst>
        </pc:spChg>
        <pc:spChg chg="add">
          <ac:chgData name="Arishma Murugan" userId="89b12c5fa0ff4366" providerId="Windows Live" clId="Web-{D3211DED-63F6-4F0E-9487-B4462A9724F9}" dt="2024-10-25T22:18:17.983" v="659"/>
          <ac:spMkLst>
            <pc:docMk/>
            <pc:sldMk cId="2254347110" sldId="267"/>
            <ac:spMk id="30" creationId="{56E6F5D9-5672-4B4F-AA4B-BF6B49D93FF6}"/>
          </ac:spMkLst>
        </pc:spChg>
        <pc:spChg chg="add">
          <ac:chgData name="Arishma Murugan" userId="89b12c5fa0ff4366" providerId="Windows Live" clId="Web-{D3211DED-63F6-4F0E-9487-B4462A9724F9}" dt="2024-10-25T22:18:17.983" v="659"/>
          <ac:spMkLst>
            <pc:docMk/>
            <pc:sldMk cId="2254347110" sldId="267"/>
            <ac:spMk id="32" creationId="{9F8275FA-0DA8-4A3F-8451-F1BBD9D42108}"/>
          </ac:spMkLst>
        </pc:spChg>
        <pc:spChg chg="add">
          <ac:chgData name="Arishma Murugan" userId="89b12c5fa0ff4366" providerId="Windows Live" clId="Web-{D3211DED-63F6-4F0E-9487-B4462A9724F9}" dt="2024-10-25T22:18:17.983" v="659"/>
          <ac:spMkLst>
            <pc:docMk/>
            <pc:sldMk cId="2254347110" sldId="267"/>
            <ac:spMk id="34" creationId="{9F5E7F20-C258-4060-BAE3-3CFFD545F856}"/>
          </ac:spMkLst>
        </pc:spChg>
        <pc:grpChg chg="add del">
          <ac:chgData name="Arishma Murugan" userId="89b12c5fa0ff4366" providerId="Windows Live" clId="Web-{D3211DED-63F6-4F0E-9487-B4462A9724F9}" dt="2024-10-25T22:18:17.983" v="659"/>
          <ac:grpSpMkLst>
            <pc:docMk/>
            <pc:sldMk cId="2254347110" sldId="267"/>
            <ac:grpSpMk id="6" creationId="{F0C817C9-850F-4FB6-B93B-CF3076C4A5C1}"/>
          </ac:grpSpMkLst>
        </pc:grpChg>
        <pc:grpChg chg="add">
          <ac:chgData name="Arishma Murugan" userId="89b12c5fa0ff4366" providerId="Windows Live" clId="Web-{D3211DED-63F6-4F0E-9487-B4462A9724F9}" dt="2024-10-25T22:18:17.983" v="659"/>
          <ac:grpSpMkLst>
            <pc:docMk/>
            <pc:sldMk cId="2254347110" sldId="267"/>
            <ac:grpSpMk id="24" creationId="{F0C817C9-850F-4FB6-B93B-CF3076C4A5C1}"/>
          </ac:grpSpMkLst>
        </pc:grpChg>
      </pc:sldChg>
      <pc:sldMasterChg chg="add del addSldLayout delSldLayout">
        <pc:chgData name="Arishma Murugan" userId="89b12c5fa0ff4366" providerId="Windows Live" clId="Web-{D3211DED-63F6-4F0E-9487-B4462A9724F9}" dt="2024-10-25T21:07:56.869" v="69"/>
        <pc:sldMasterMkLst>
          <pc:docMk/>
          <pc:sldMasterMk cId="1471615755" sldId="2147483839"/>
        </pc:sldMasterMkLst>
        <pc:sldLayoutChg chg="add del">
          <pc:chgData name="Arishma Murugan" userId="89b12c5fa0ff4366" providerId="Windows Live" clId="Web-{D3211DED-63F6-4F0E-9487-B4462A9724F9}" dt="2024-10-25T21:07:56.869" v="69"/>
          <pc:sldLayoutMkLst>
            <pc:docMk/>
            <pc:sldMasterMk cId="1471615755" sldId="2147483839"/>
            <pc:sldLayoutMk cId="377112344" sldId="2147483828"/>
          </pc:sldLayoutMkLst>
        </pc:sldLayoutChg>
        <pc:sldLayoutChg chg="add del">
          <pc:chgData name="Arishma Murugan" userId="89b12c5fa0ff4366" providerId="Windows Live" clId="Web-{D3211DED-63F6-4F0E-9487-B4462A9724F9}" dt="2024-10-25T21:07:56.869" v="69"/>
          <pc:sldLayoutMkLst>
            <pc:docMk/>
            <pc:sldMasterMk cId="1471615755" sldId="2147483839"/>
            <pc:sldLayoutMk cId="1599075655" sldId="2147483829"/>
          </pc:sldLayoutMkLst>
        </pc:sldLayoutChg>
        <pc:sldLayoutChg chg="add del">
          <pc:chgData name="Arishma Murugan" userId="89b12c5fa0ff4366" providerId="Windows Live" clId="Web-{D3211DED-63F6-4F0E-9487-B4462A9724F9}" dt="2024-10-25T21:07:56.869" v="69"/>
          <pc:sldLayoutMkLst>
            <pc:docMk/>
            <pc:sldMasterMk cId="1471615755" sldId="2147483839"/>
            <pc:sldLayoutMk cId="2875549683" sldId="2147483830"/>
          </pc:sldLayoutMkLst>
        </pc:sldLayoutChg>
        <pc:sldLayoutChg chg="add del">
          <pc:chgData name="Arishma Murugan" userId="89b12c5fa0ff4366" providerId="Windows Live" clId="Web-{D3211DED-63F6-4F0E-9487-B4462A9724F9}" dt="2024-10-25T21:07:56.869" v="69"/>
          <pc:sldLayoutMkLst>
            <pc:docMk/>
            <pc:sldMasterMk cId="1471615755" sldId="2147483839"/>
            <pc:sldLayoutMk cId="3740298887" sldId="2147483831"/>
          </pc:sldLayoutMkLst>
        </pc:sldLayoutChg>
        <pc:sldLayoutChg chg="add del">
          <pc:chgData name="Arishma Murugan" userId="89b12c5fa0ff4366" providerId="Windows Live" clId="Web-{D3211DED-63F6-4F0E-9487-B4462A9724F9}" dt="2024-10-25T21:07:56.869" v="69"/>
          <pc:sldLayoutMkLst>
            <pc:docMk/>
            <pc:sldMasterMk cId="1471615755" sldId="2147483839"/>
            <pc:sldLayoutMk cId="2916029258" sldId="2147483832"/>
          </pc:sldLayoutMkLst>
        </pc:sldLayoutChg>
        <pc:sldLayoutChg chg="add del">
          <pc:chgData name="Arishma Murugan" userId="89b12c5fa0ff4366" providerId="Windows Live" clId="Web-{D3211DED-63F6-4F0E-9487-B4462A9724F9}" dt="2024-10-25T21:07:56.869" v="69"/>
          <pc:sldLayoutMkLst>
            <pc:docMk/>
            <pc:sldMasterMk cId="1471615755" sldId="2147483839"/>
            <pc:sldLayoutMk cId="3812625506" sldId="2147483833"/>
          </pc:sldLayoutMkLst>
        </pc:sldLayoutChg>
        <pc:sldLayoutChg chg="add del">
          <pc:chgData name="Arishma Murugan" userId="89b12c5fa0ff4366" providerId="Windows Live" clId="Web-{D3211DED-63F6-4F0E-9487-B4462A9724F9}" dt="2024-10-25T21:07:56.869" v="69"/>
          <pc:sldLayoutMkLst>
            <pc:docMk/>
            <pc:sldMasterMk cId="1471615755" sldId="2147483839"/>
            <pc:sldLayoutMk cId="2172634370" sldId="2147483834"/>
          </pc:sldLayoutMkLst>
        </pc:sldLayoutChg>
        <pc:sldLayoutChg chg="add del">
          <pc:chgData name="Arishma Murugan" userId="89b12c5fa0ff4366" providerId="Windows Live" clId="Web-{D3211DED-63F6-4F0E-9487-B4462A9724F9}" dt="2024-10-25T21:07:56.869" v="69"/>
          <pc:sldLayoutMkLst>
            <pc:docMk/>
            <pc:sldMasterMk cId="1471615755" sldId="2147483839"/>
            <pc:sldLayoutMk cId="800819247" sldId="2147483835"/>
          </pc:sldLayoutMkLst>
        </pc:sldLayoutChg>
        <pc:sldLayoutChg chg="add del">
          <pc:chgData name="Arishma Murugan" userId="89b12c5fa0ff4366" providerId="Windows Live" clId="Web-{D3211DED-63F6-4F0E-9487-B4462A9724F9}" dt="2024-10-25T21:07:56.869" v="69"/>
          <pc:sldLayoutMkLst>
            <pc:docMk/>
            <pc:sldMasterMk cId="1471615755" sldId="2147483839"/>
            <pc:sldLayoutMk cId="1016222834" sldId="2147483836"/>
          </pc:sldLayoutMkLst>
        </pc:sldLayoutChg>
        <pc:sldLayoutChg chg="add del">
          <pc:chgData name="Arishma Murugan" userId="89b12c5fa0ff4366" providerId="Windows Live" clId="Web-{D3211DED-63F6-4F0E-9487-B4462A9724F9}" dt="2024-10-25T21:07:56.869" v="69"/>
          <pc:sldLayoutMkLst>
            <pc:docMk/>
            <pc:sldMasterMk cId="1471615755" sldId="2147483839"/>
            <pc:sldLayoutMk cId="1358408250" sldId="2147483837"/>
          </pc:sldLayoutMkLst>
        </pc:sldLayoutChg>
        <pc:sldLayoutChg chg="add del">
          <pc:chgData name="Arishma Murugan" userId="89b12c5fa0ff4366" providerId="Windows Live" clId="Web-{D3211DED-63F6-4F0E-9487-B4462A9724F9}" dt="2024-10-25T21:07:56.869" v="69"/>
          <pc:sldLayoutMkLst>
            <pc:docMk/>
            <pc:sldMasterMk cId="1471615755" sldId="2147483839"/>
            <pc:sldLayoutMk cId="940126107" sldId="2147483838"/>
          </pc:sldLayoutMkLst>
        </pc:sldLayoutChg>
      </pc:sldMasterChg>
      <pc:sldMasterChg chg="add del addSldLayout delSldLayout">
        <pc:chgData name="Arishma Murugan" userId="89b12c5fa0ff4366" providerId="Windows Live" clId="Web-{D3211DED-63F6-4F0E-9487-B4462A9724F9}" dt="2024-10-25T21:12:27.970" v="102"/>
        <pc:sldMasterMkLst>
          <pc:docMk/>
          <pc:sldMasterMk cId="2454689374" sldId="2147483865"/>
        </pc:sldMasterMkLst>
        <pc:sldLayoutChg chg="add del">
          <pc:chgData name="Arishma Murugan" userId="89b12c5fa0ff4366" providerId="Windows Live" clId="Web-{D3211DED-63F6-4F0E-9487-B4462A9724F9}" dt="2024-10-25T21:12:27.970" v="102"/>
          <pc:sldLayoutMkLst>
            <pc:docMk/>
            <pc:sldMasterMk cId="2454689374" sldId="2147483865"/>
            <pc:sldLayoutMk cId="1799752388" sldId="2147483854"/>
          </pc:sldLayoutMkLst>
        </pc:sldLayoutChg>
        <pc:sldLayoutChg chg="add del">
          <pc:chgData name="Arishma Murugan" userId="89b12c5fa0ff4366" providerId="Windows Live" clId="Web-{D3211DED-63F6-4F0E-9487-B4462A9724F9}" dt="2024-10-25T21:12:27.970" v="102"/>
          <pc:sldLayoutMkLst>
            <pc:docMk/>
            <pc:sldMasterMk cId="2454689374" sldId="2147483865"/>
            <pc:sldLayoutMk cId="1103454010" sldId="2147483855"/>
          </pc:sldLayoutMkLst>
        </pc:sldLayoutChg>
        <pc:sldLayoutChg chg="add del">
          <pc:chgData name="Arishma Murugan" userId="89b12c5fa0ff4366" providerId="Windows Live" clId="Web-{D3211DED-63F6-4F0E-9487-B4462A9724F9}" dt="2024-10-25T21:12:27.970" v="102"/>
          <pc:sldLayoutMkLst>
            <pc:docMk/>
            <pc:sldMasterMk cId="2454689374" sldId="2147483865"/>
            <pc:sldLayoutMk cId="1104215761" sldId="2147483856"/>
          </pc:sldLayoutMkLst>
        </pc:sldLayoutChg>
        <pc:sldLayoutChg chg="add del">
          <pc:chgData name="Arishma Murugan" userId="89b12c5fa0ff4366" providerId="Windows Live" clId="Web-{D3211DED-63F6-4F0E-9487-B4462A9724F9}" dt="2024-10-25T21:12:27.970" v="102"/>
          <pc:sldLayoutMkLst>
            <pc:docMk/>
            <pc:sldMasterMk cId="2454689374" sldId="2147483865"/>
            <pc:sldLayoutMk cId="1905072285" sldId="2147483857"/>
          </pc:sldLayoutMkLst>
        </pc:sldLayoutChg>
        <pc:sldLayoutChg chg="add del">
          <pc:chgData name="Arishma Murugan" userId="89b12c5fa0ff4366" providerId="Windows Live" clId="Web-{D3211DED-63F6-4F0E-9487-B4462A9724F9}" dt="2024-10-25T21:12:27.970" v="102"/>
          <pc:sldLayoutMkLst>
            <pc:docMk/>
            <pc:sldMasterMk cId="2454689374" sldId="2147483865"/>
            <pc:sldLayoutMk cId="1724908639" sldId="2147483858"/>
          </pc:sldLayoutMkLst>
        </pc:sldLayoutChg>
        <pc:sldLayoutChg chg="add del">
          <pc:chgData name="Arishma Murugan" userId="89b12c5fa0ff4366" providerId="Windows Live" clId="Web-{D3211DED-63F6-4F0E-9487-B4462A9724F9}" dt="2024-10-25T21:12:27.970" v="102"/>
          <pc:sldLayoutMkLst>
            <pc:docMk/>
            <pc:sldMasterMk cId="2454689374" sldId="2147483865"/>
            <pc:sldLayoutMk cId="493927783" sldId="2147483859"/>
          </pc:sldLayoutMkLst>
        </pc:sldLayoutChg>
        <pc:sldLayoutChg chg="add del">
          <pc:chgData name="Arishma Murugan" userId="89b12c5fa0ff4366" providerId="Windows Live" clId="Web-{D3211DED-63F6-4F0E-9487-B4462A9724F9}" dt="2024-10-25T21:12:27.970" v="102"/>
          <pc:sldLayoutMkLst>
            <pc:docMk/>
            <pc:sldMasterMk cId="2454689374" sldId="2147483865"/>
            <pc:sldLayoutMk cId="372721120" sldId="2147483860"/>
          </pc:sldLayoutMkLst>
        </pc:sldLayoutChg>
        <pc:sldLayoutChg chg="add del">
          <pc:chgData name="Arishma Murugan" userId="89b12c5fa0ff4366" providerId="Windows Live" clId="Web-{D3211DED-63F6-4F0E-9487-B4462A9724F9}" dt="2024-10-25T21:12:27.970" v="102"/>
          <pc:sldLayoutMkLst>
            <pc:docMk/>
            <pc:sldMasterMk cId="2454689374" sldId="2147483865"/>
            <pc:sldLayoutMk cId="3157549452" sldId="2147483861"/>
          </pc:sldLayoutMkLst>
        </pc:sldLayoutChg>
        <pc:sldLayoutChg chg="add del">
          <pc:chgData name="Arishma Murugan" userId="89b12c5fa0ff4366" providerId="Windows Live" clId="Web-{D3211DED-63F6-4F0E-9487-B4462A9724F9}" dt="2024-10-25T21:12:27.970" v="102"/>
          <pc:sldLayoutMkLst>
            <pc:docMk/>
            <pc:sldMasterMk cId="2454689374" sldId="2147483865"/>
            <pc:sldLayoutMk cId="1648322746" sldId="2147483862"/>
          </pc:sldLayoutMkLst>
        </pc:sldLayoutChg>
        <pc:sldLayoutChg chg="add del">
          <pc:chgData name="Arishma Murugan" userId="89b12c5fa0ff4366" providerId="Windows Live" clId="Web-{D3211DED-63F6-4F0E-9487-B4462A9724F9}" dt="2024-10-25T21:12:27.970" v="102"/>
          <pc:sldLayoutMkLst>
            <pc:docMk/>
            <pc:sldMasterMk cId="2454689374" sldId="2147483865"/>
            <pc:sldLayoutMk cId="2625924358" sldId="2147483863"/>
          </pc:sldLayoutMkLst>
        </pc:sldLayoutChg>
        <pc:sldLayoutChg chg="add del">
          <pc:chgData name="Arishma Murugan" userId="89b12c5fa0ff4366" providerId="Windows Live" clId="Web-{D3211DED-63F6-4F0E-9487-B4462A9724F9}" dt="2024-10-25T21:12:27.970" v="102"/>
          <pc:sldLayoutMkLst>
            <pc:docMk/>
            <pc:sldMasterMk cId="2454689374" sldId="2147483865"/>
            <pc:sldLayoutMk cId="2379104307" sldId="2147483864"/>
          </pc:sldLayoutMkLst>
        </pc:sldLayoutChg>
      </pc:sldMasterChg>
      <pc:sldMasterChg chg="add addSldLayout">
        <pc:chgData name="Arishma Murugan" userId="89b12c5fa0ff4366" providerId="Windows Live" clId="Web-{D3211DED-63F6-4F0E-9487-B4462A9724F9}" dt="2024-10-25T21:12:28.017" v="103"/>
        <pc:sldMasterMkLst>
          <pc:docMk/>
          <pc:sldMasterMk cId="4120166571" sldId="2147483865"/>
        </pc:sldMasterMkLst>
        <pc:sldLayoutChg chg="add">
          <pc:chgData name="Arishma Murugan" userId="89b12c5fa0ff4366" providerId="Windows Live" clId="Web-{D3211DED-63F6-4F0E-9487-B4462A9724F9}" dt="2024-10-25T21:12:28.017" v="103"/>
          <pc:sldLayoutMkLst>
            <pc:docMk/>
            <pc:sldMasterMk cId="4120166571" sldId="2147483865"/>
            <pc:sldLayoutMk cId="176151152" sldId="2147483854"/>
          </pc:sldLayoutMkLst>
        </pc:sldLayoutChg>
        <pc:sldLayoutChg chg="add">
          <pc:chgData name="Arishma Murugan" userId="89b12c5fa0ff4366" providerId="Windows Live" clId="Web-{D3211DED-63F6-4F0E-9487-B4462A9724F9}" dt="2024-10-25T21:12:28.017" v="103"/>
          <pc:sldLayoutMkLst>
            <pc:docMk/>
            <pc:sldMasterMk cId="4120166571" sldId="2147483865"/>
            <pc:sldLayoutMk cId="1233291273" sldId="2147483855"/>
          </pc:sldLayoutMkLst>
        </pc:sldLayoutChg>
        <pc:sldLayoutChg chg="add">
          <pc:chgData name="Arishma Murugan" userId="89b12c5fa0ff4366" providerId="Windows Live" clId="Web-{D3211DED-63F6-4F0E-9487-B4462A9724F9}" dt="2024-10-25T21:12:28.017" v="103"/>
          <pc:sldLayoutMkLst>
            <pc:docMk/>
            <pc:sldMasterMk cId="4120166571" sldId="2147483865"/>
            <pc:sldLayoutMk cId="2732665004" sldId="2147483856"/>
          </pc:sldLayoutMkLst>
        </pc:sldLayoutChg>
        <pc:sldLayoutChg chg="add">
          <pc:chgData name="Arishma Murugan" userId="89b12c5fa0ff4366" providerId="Windows Live" clId="Web-{D3211DED-63F6-4F0E-9487-B4462A9724F9}" dt="2024-10-25T21:12:28.017" v="103"/>
          <pc:sldLayoutMkLst>
            <pc:docMk/>
            <pc:sldMasterMk cId="4120166571" sldId="2147483865"/>
            <pc:sldLayoutMk cId="543972848" sldId="2147483857"/>
          </pc:sldLayoutMkLst>
        </pc:sldLayoutChg>
        <pc:sldLayoutChg chg="add">
          <pc:chgData name="Arishma Murugan" userId="89b12c5fa0ff4366" providerId="Windows Live" clId="Web-{D3211DED-63F6-4F0E-9487-B4462A9724F9}" dt="2024-10-25T21:12:28.017" v="103"/>
          <pc:sldLayoutMkLst>
            <pc:docMk/>
            <pc:sldMasterMk cId="4120166571" sldId="2147483865"/>
            <pc:sldLayoutMk cId="4201941598" sldId="2147483858"/>
          </pc:sldLayoutMkLst>
        </pc:sldLayoutChg>
        <pc:sldLayoutChg chg="add">
          <pc:chgData name="Arishma Murugan" userId="89b12c5fa0ff4366" providerId="Windows Live" clId="Web-{D3211DED-63F6-4F0E-9487-B4462A9724F9}" dt="2024-10-25T21:12:28.017" v="103"/>
          <pc:sldLayoutMkLst>
            <pc:docMk/>
            <pc:sldMasterMk cId="4120166571" sldId="2147483865"/>
            <pc:sldLayoutMk cId="3505446205" sldId="2147483859"/>
          </pc:sldLayoutMkLst>
        </pc:sldLayoutChg>
        <pc:sldLayoutChg chg="add">
          <pc:chgData name="Arishma Murugan" userId="89b12c5fa0ff4366" providerId="Windows Live" clId="Web-{D3211DED-63F6-4F0E-9487-B4462A9724F9}" dt="2024-10-25T21:12:28.017" v="103"/>
          <pc:sldLayoutMkLst>
            <pc:docMk/>
            <pc:sldMasterMk cId="4120166571" sldId="2147483865"/>
            <pc:sldLayoutMk cId="706803608" sldId="2147483860"/>
          </pc:sldLayoutMkLst>
        </pc:sldLayoutChg>
        <pc:sldLayoutChg chg="add">
          <pc:chgData name="Arishma Murugan" userId="89b12c5fa0ff4366" providerId="Windows Live" clId="Web-{D3211DED-63F6-4F0E-9487-B4462A9724F9}" dt="2024-10-25T21:12:28.017" v="103"/>
          <pc:sldLayoutMkLst>
            <pc:docMk/>
            <pc:sldMasterMk cId="4120166571" sldId="2147483865"/>
            <pc:sldLayoutMk cId="3332015675" sldId="2147483861"/>
          </pc:sldLayoutMkLst>
        </pc:sldLayoutChg>
        <pc:sldLayoutChg chg="add">
          <pc:chgData name="Arishma Murugan" userId="89b12c5fa0ff4366" providerId="Windows Live" clId="Web-{D3211DED-63F6-4F0E-9487-B4462A9724F9}" dt="2024-10-25T21:12:28.017" v="103"/>
          <pc:sldLayoutMkLst>
            <pc:docMk/>
            <pc:sldMasterMk cId="4120166571" sldId="2147483865"/>
            <pc:sldLayoutMk cId="3850066203" sldId="2147483862"/>
          </pc:sldLayoutMkLst>
        </pc:sldLayoutChg>
        <pc:sldLayoutChg chg="add">
          <pc:chgData name="Arishma Murugan" userId="89b12c5fa0ff4366" providerId="Windows Live" clId="Web-{D3211DED-63F6-4F0E-9487-B4462A9724F9}" dt="2024-10-25T21:12:28.017" v="103"/>
          <pc:sldLayoutMkLst>
            <pc:docMk/>
            <pc:sldMasterMk cId="4120166571" sldId="2147483865"/>
            <pc:sldLayoutMk cId="3923467615" sldId="2147483863"/>
          </pc:sldLayoutMkLst>
        </pc:sldLayoutChg>
        <pc:sldLayoutChg chg="add">
          <pc:chgData name="Arishma Murugan" userId="89b12c5fa0ff4366" providerId="Windows Live" clId="Web-{D3211DED-63F6-4F0E-9487-B4462A9724F9}" dt="2024-10-25T21:12:28.017" v="103"/>
          <pc:sldLayoutMkLst>
            <pc:docMk/>
            <pc:sldMasterMk cId="4120166571" sldId="2147483865"/>
            <pc:sldLayoutMk cId="2577148707" sldId="2147483864"/>
          </pc:sldLayoutMkLst>
        </pc:sldLayoutChg>
      </pc:sldMasterChg>
      <pc:sldMasterChg chg="del delSldLayout">
        <pc:chgData name="Arishma Murugan" userId="89b12c5fa0ff4366" providerId="Windows Live" clId="Web-{D3211DED-63F6-4F0E-9487-B4462A9724F9}" dt="2024-10-25T21:04:11.124" v="0"/>
        <pc:sldMasterMkLst>
          <pc:docMk/>
          <pc:sldMasterMk cId="2089485306" sldId="2147483891"/>
        </pc:sldMasterMkLst>
        <pc:sldLayoutChg chg="del">
          <pc:chgData name="Arishma Murugan" userId="89b12c5fa0ff4366" providerId="Windows Live" clId="Web-{D3211DED-63F6-4F0E-9487-B4462A9724F9}" dt="2024-10-25T21:04:11.124" v="0"/>
          <pc:sldLayoutMkLst>
            <pc:docMk/>
            <pc:sldMasterMk cId="2089485306" sldId="2147483891"/>
            <pc:sldLayoutMk cId="177810563" sldId="2147483880"/>
          </pc:sldLayoutMkLst>
        </pc:sldLayoutChg>
        <pc:sldLayoutChg chg="del">
          <pc:chgData name="Arishma Murugan" userId="89b12c5fa0ff4366" providerId="Windows Live" clId="Web-{D3211DED-63F6-4F0E-9487-B4462A9724F9}" dt="2024-10-25T21:04:11.124" v="0"/>
          <pc:sldLayoutMkLst>
            <pc:docMk/>
            <pc:sldMasterMk cId="2089485306" sldId="2147483891"/>
            <pc:sldLayoutMk cId="4050902159" sldId="2147483881"/>
          </pc:sldLayoutMkLst>
        </pc:sldLayoutChg>
        <pc:sldLayoutChg chg="del">
          <pc:chgData name="Arishma Murugan" userId="89b12c5fa0ff4366" providerId="Windows Live" clId="Web-{D3211DED-63F6-4F0E-9487-B4462A9724F9}" dt="2024-10-25T21:04:11.124" v="0"/>
          <pc:sldLayoutMkLst>
            <pc:docMk/>
            <pc:sldMasterMk cId="2089485306" sldId="2147483891"/>
            <pc:sldLayoutMk cId="3270870884" sldId="2147483882"/>
          </pc:sldLayoutMkLst>
        </pc:sldLayoutChg>
        <pc:sldLayoutChg chg="del">
          <pc:chgData name="Arishma Murugan" userId="89b12c5fa0ff4366" providerId="Windows Live" clId="Web-{D3211DED-63F6-4F0E-9487-B4462A9724F9}" dt="2024-10-25T21:04:11.124" v="0"/>
          <pc:sldLayoutMkLst>
            <pc:docMk/>
            <pc:sldMasterMk cId="2089485306" sldId="2147483891"/>
            <pc:sldLayoutMk cId="3830388220" sldId="2147483883"/>
          </pc:sldLayoutMkLst>
        </pc:sldLayoutChg>
        <pc:sldLayoutChg chg="del">
          <pc:chgData name="Arishma Murugan" userId="89b12c5fa0ff4366" providerId="Windows Live" clId="Web-{D3211DED-63F6-4F0E-9487-B4462A9724F9}" dt="2024-10-25T21:04:11.124" v="0"/>
          <pc:sldLayoutMkLst>
            <pc:docMk/>
            <pc:sldMasterMk cId="2089485306" sldId="2147483891"/>
            <pc:sldLayoutMk cId="1040902920" sldId="2147483884"/>
          </pc:sldLayoutMkLst>
        </pc:sldLayoutChg>
        <pc:sldLayoutChg chg="del">
          <pc:chgData name="Arishma Murugan" userId="89b12c5fa0ff4366" providerId="Windows Live" clId="Web-{D3211DED-63F6-4F0E-9487-B4462A9724F9}" dt="2024-10-25T21:04:11.124" v="0"/>
          <pc:sldLayoutMkLst>
            <pc:docMk/>
            <pc:sldMasterMk cId="2089485306" sldId="2147483891"/>
            <pc:sldLayoutMk cId="3414512012" sldId="2147483885"/>
          </pc:sldLayoutMkLst>
        </pc:sldLayoutChg>
        <pc:sldLayoutChg chg="del">
          <pc:chgData name="Arishma Murugan" userId="89b12c5fa0ff4366" providerId="Windows Live" clId="Web-{D3211DED-63F6-4F0E-9487-B4462A9724F9}" dt="2024-10-25T21:04:11.124" v="0"/>
          <pc:sldLayoutMkLst>
            <pc:docMk/>
            <pc:sldMasterMk cId="2089485306" sldId="2147483891"/>
            <pc:sldLayoutMk cId="1543811555" sldId="2147483886"/>
          </pc:sldLayoutMkLst>
        </pc:sldLayoutChg>
        <pc:sldLayoutChg chg="del">
          <pc:chgData name="Arishma Murugan" userId="89b12c5fa0ff4366" providerId="Windows Live" clId="Web-{D3211DED-63F6-4F0E-9487-B4462A9724F9}" dt="2024-10-25T21:04:11.124" v="0"/>
          <pc:sldLayoutMkLst>
            <pc:docMk/>
            <pc:sldMasterMk cId="2089485306" sldId="2147483891"/>
            <pc:sldLayoutMk cId="1246486758" sldId="2147483887"/>
          </pc:sldLayoutMkLst>
        </pc:sldLayoutChg>
        <pc:sldLayoutChg chg="del">
          <pc:chgData name="Arishma Murugan" userId="89b12c5fa0ff4366" providerId="Windows Live" clId="Web-{D3211DED-63F6-4F0E-9487-B4462A9724F9}" dt="2024-10-25T21:04:11.124" v="0"/>
          <pc:sldLayoutMkLst>
            <pc:docMk/>
            <pc:sldMasterMk cId="2089485306" sldId="2147483891"/>
            <pc:sldLayoutMk cId="3599400859" sldId="2147483888"/>
          </pc:sldLayoutMkLst>
        </pc:sldLayoutChg>
        <pc:sldLayoutChg chg="del">
          <pc:chgData name="Arishma Murugan" userId="89b12c5fa0ff4366" providerId="Windows Live" clId="Web-{D3211DED-63F6-4F0E-9487-B4462A9724F9}" dt="2024-10-25T21:04:11.124" v="0"/>
          <pc:sldLayoutMkLst>
            <pc:docMk/>
            <pc:sldMasterMk cId="2089485306" sldId="2147483891"/>
            <pc:sldLayoutMk cId="2323400225" sldId="2147483889"/>
          </pc:sldLayoutMkLst>
        </pc:sldLayoutChg>
        <pc:sldLayoutChg chg="del">
          <pc:chgData name="Arishma Murugan" userId="89b12c5fa0ff4366" providerId="Windows Live" clId="Web-{D3211DED-63F6-4F0E-9487-B4462A9724F9}" dt="2024-10-25T21:04:11.124" v="0"/>
          <pc:sldLayoutMkLst>
            <pc:docMk/>
            <pc:sldMasterMk cId="2089485306" sldId="2147483891"/>
            <pc:sldLayoutMk cId="492109761" sldId="2147483890"/>
          </pc:sldLayoutMkLst>
        </pc:sldLayoutChg>
      </pc:sldMasterChg>
      <pc:sldMasterChg chg="add del addSldLayout delSldLayout">
        <pc:chgData name="Arishma Murugan" userId="89b12c5fa0ff4366" providerId="Windows Live" clId="Web-{D3211DED-63F6-4F0E-9487-B4462A9724F9}" dt="2024-10-25T21:11:16.545" v="100"/>
        <pc:sldMasterMkLst>
          <pc:docMk/>
          <pc:sldMasterMk cId="3220190018" sldId="2147483891"/>
        </pc:sldMasterMkLst>
        <pc:sldLayoutChg chg="add del">
          <pc:chgData name="Arishma Murugan" userId="89b12c5fa0ff4366" providerId="Windows Live" clId="Web-{D3211DED-63F6-4F0E-9487-B4462A9724F9}" dt="2024-10-25T21:11:16.545" v="100"/>
          <pc:sldLayoutMkLst>
            <pc:docMk/>
            <pc:sldMasterMk cId="3220190018" sldId="2147483891"/>
            <pc:sldLayoutMk cId="566714635" sldId="2147483880"/>
          </pc:sldLayoutMkLst>
        </pc:sldLayoutChg>
        <pc:sldLayoutChg chg="add del">
          <pc:chgData name="Arishma Murugan" userId="89b12c5fa0ff4366" providerId="Windows Live" clId="Web-{D3211DED-63F6-4F0E-9487-B4462A9724F9}" dt="2024-10-25T21:11:16.545" v="100"/>
          <pc:sldLayoutMkLst>
            <pc:docMk/>
            <pc:sldMasterMk cId="3220190018" sldId="2147483891"/>
            <pc:sldLayoutMk cId="680814472" sldId="2147483881"/>
          </pc:sldLayoutMkLst>
        </pc:sldLayoutChg>
        <pc:sldLayoutChg chg="add del">
          <pc:chgData name="Arishma Murugan" userId="89b12c5fa0ff4366" providerId="Windows Live" clId="Web-{D3211DED-63F6-4F0E-9487-B4462A9724F9}" dt="2024-10-25T21:11:16.545" v="100"/>
          <pc:sldLayoutMkLst>
            <pc:docMk/>
            <pc:sldMasterMk cId="3220190018" sldId="2147483891"/>
            <pc:sldLayoutMk cId="3612743327" sldId="2147483882"/>
          </pc:sldLayoutMkLst>
        </pc:sldLayoutChg>
        <pc:sldLayoutChg chg="add del">
          <pc:chgData name="Arishma Murugan" userId="89b12c5fa0ff4366" providerId="Windows Live" clId="Web-{D3211DED-63F6-4F0E-9487-B4462A9724F9}" dt="2024-10-25T21:11:16.545" v="100"/>
          <pc:sldLayoutMkLst>
            <pc:docMk/>
            <pc:sldMasterMk cId="3220190018" sldId="2147483891"/>
            <pc:sldLayoutMk cId="2801780380" sldId="2147483883"/>
          </pc:sldLayoutMkLst>
        </pc:sldLayoutChg>
        <pc:sldLayoutChg chg="add del">
          <pc:chgData name="Arishma Murugan" userId="89b12c5fa0ff4366" providerId="Windows Live" clId="Web-{D3211DED-63F6-4F0E-9487-B4462A9724F9}" dt="2024-10-25T21:11:16.545" v="100"/>
          <pc:sldLayoutMkLst>
            <pc:docMk/>
            <pc:sldMasterMk cId="3220190018" sldId="2147483891"/>
            <pc:sldLayoutMk cId="494057719" sldId="2147483884"/>
          </pc:sldLayoutMkLst>
        </pc:sldLayoutChg>
        <pc:sldLayoutChg chg="add del">
          <pc:chgData name="Arishma Murugan" userId="89b12c5fa0ff4366" providerId="Windows Live" clId="Web-{D3211DED-63F6-4F0E-9487-B4462A9724F9}" dt="2024-10-25T21:11:16.545" v="100"/>
          <pc:sldLayoutMkLst>
            <pc:docMk/>
            <pc:sldMasterMk cId="3220190018" sldId="2147483891"/>
            <pc:sldLayoutMk cId="12995533" sldId="2147483885"/>
          </pc:sldLayoutMkLst>
        </pc:sldLayoutChg>
        <pc:sldLayoutChg chg="add del">
          <pc:chgData name="Arishma Murugan" userId="89b12c5fa0ff4366" providerId="Windows Live" clId="Web-{D3211DED-63F6-4F0E-9487-B4462A9724F9}" dt="2024-10-25T21:11:16.545" v="100"/>
          <pc:sldLayoutMkLst>
            <pc:docMk/>
            <pc:sldMasterMk cId="3220190018" sldId="2147483891"/>
            <pc:sldLayoutMk cId="350136485" sldId="2147483886"/>
          </pc:sldLayoutMkLst>
        </pc:sldLayoutChg>
        <pc:sldLayoutChg chg="add del">
          <pc:chgData name="Arishma Murugan" userId="89b12c5fa0ff4366" providerId="Windows Live" clId="Web-{D3211DED-63F6-4F0E-9487-B4462A9724F9}" dt="2024-10-25T21:11:16.545" v="100"/>
          <pc:sldLayoutMkLst>
            <pc:docMk/>
            <pc:sldMasterMk cId="3220190018" sldId="2147483891"/>
            <pc:sldLayoutMk cId="2697872945" sldId="2147483887"/>
          </pc:sldLayoutMkLst>
        </pc:sldLayoutChg>
        <pc:sldLayoutChg chg="add del">
          <pc:chgData name="Arishma Murugan" userId="89b12c5fa0ff4366" providerId="Windows Live" clId="Web-{D3211DED-63F6-4F0E-9487-B4462A9724F9}" dt="2024-10-25T21:11:16.545" v="100"/>
          <pc:sldLayoutMkLst>
            <pc:docMk/>
            <pc:sldMasterMk cId="3220190018" sldId="2147483891"/>
            <pc:sldLayoutMk cId="436672577" sldId="2147483888"/>
          </pc:sldLayoutMkLst>
        </pc:sldLayoutChg>
        <pc:sldLayoutChg chg="add del">
          <pc:chgData name="Arishma Murugan" userId="89b12c5fa0ff4366" providerId="Windows Live" clId="Web-{D3211DED-63F6-4F0E-9487-B4462A9724F9}" dt="2024-10-25T21:11:16.545" v="100"/>
          <pc:sldLayoutMkLst>
            <pc:docMk/>
            <pc:sldMasterMk cId="3220190018" sldId="2147483891"/>
            <pc:sldLayoutMk cId="1274333538" sldId="2147483889"/>
          </pc:sldLayoutMkLst>
        </pc:sldLayoutChg>
        <pc:sldLayoutChg chg="add del">
          <pc:chgData name="Arishma Murugan" userId="89b12c5fa0ff4366" providerId="Windows Live" clId="Web-{D3211DED-63F6-4F0E-9487-B4462A9724F9}" dt="2024-10-25T21:11:16.545" v="100"/>
          <pc:sldLayoutMkLst>
            <pc:docMk/>
            <pc:sldMasterMk cId="3220190018" sldId="2147483891"/>
            <pc:sldLayoutMk cId="1821124113" sldId="2147483890"/>
          </pc:sldLayoutMkLst>
        </pc:sldLayoutChg>
      </pc:sldMasterChg>
      <pc:sldMasterChg chg="add del addSldLayout delSldLayout modSldLayout">
        <pc:chgData name="Arishma Murugan" userId="89b12c5fa0ff4366" providerId="Windows Live" clId="Web-{D3211DED-63F6-4F0E-9487-B4462A9724F9}" dt="2024-10-25T21:04:19.046" v="1"/>
        <pc:sldMasterMkLst>
          <pc:docMk/>
          <pc:sldMasterMk cId="1473841676" sldId="2147483892"/>
        </pc:sldMasterMkLst>
        <pc:sldLayoutChg chg="add del mod replId">
          <pc:chgData name="Arishma Murugan" userId="89b12c5fa0ff4366" providerId="Windows Live" clId="Web-{D3211DED-63F6-4F0E-9487-B4462A9724F9}" dt="2024-10-25T21:04:19.046" v="1"/>
          <pc:sldLayoutMkLst>
            <pc:docMk/>
            <pc:sldMasterMk cId="1473841676" sldId="2147483892"/>
            <pc:sldLayoutMk cId="2324568754" sldId="2147483893"/>
          </pc:sldLayoutMkLst>
        </pc:sldLayoutChg>
        <pc:sldLayoutChg chg="add del mod replId">
          <pc:chgData name="Arishma Murugan" userId="89b12c5fa0ff4366" providerId="Windows Live" clId="Web-{D3211DED-63F6-4F0E-9487-B4462A9724F9}" dt="2024-10-25T21:04:19.046" v="1"/>
          <pc:sldLayoutMkLst>
            <pc:docMk/>
            <pc:sldMasterMk cId="1473841676" sldId="2147483892"/>
            <pc:sldLayoutMk cId="3740185292" sldId="2147483894"/>
          </pc:sldLayoutMkLst>
        </pc:sldLayoutChg>
        <pc:sldLayoutChg chg="add del mod replId">
          <pc:chgData name="Arishma Murugan" userId="89b12c5fa0ff4366" providerId="Windows Live" clId="Web-{D3211DED-63F6-4F0E-9487-B4462A9724F9}" dt="2024-10-25T21:04:19.046" v="1"/>
          <pc:sldLayoutMkLst>
            <pc:docMk/>
            <pc:sldMasterMk cId="1473841676" sldId="2147483892"/>
            <pc:sldLayoutMk cId="366358528" sldId="2147483895"/>
          </pc:sldLayoutMkLst>
        </pc:sldLayoutChg>
        <pc:sldLayoutChg chg="add del mod replId">
          <pc:chgData name="Arishma Murugan" userId="89b12c5fa0ff4366" providerId="Windows Live" clId="Web-{D3211DED-63F6-4F0E-9487-B4462A9724F9}" dt="2024-10-25T21:04:19.046" v="1"/>
          <pc:sldLayoutMkLst>
            <pc:docMk/>
            <pc:sldMasterMk cId="1473841676" sldId="2147483892"/>
            <pc:sldLayoutMk cId="442002799" sldId="2147483896"/>
          </pc:sldLayoutMkLst>
        </pc:sldLayoutChg>
        <pc:sldLayoutChg chg="add del mod replId">
          <pc:chgData name="Arishma Murugan" userId="89b12c5fa0ff4366" providerId="Windows Live" clId="Web-{D3211DED-63F6-4F0E-9487-B4462A9724F9}" dt="2024-10-25T21:04:19.046" v="1"/>
          <pc:sldLayoutMkLst>
            <pc:docMk/>
            <pc:sldMasterMk cId="1473841676" sldId="2147483892"/>
            <pc:sldLayoutMk cId="2901996607" sldId="2147483897"/>
          </pc:sldLayoutMkLst>
        </pc:sldLayoutChg>
        <pc:sldLayoutChg chg="add del mod replId">
          <pc:chgData name="Arishma Murugan" userId="89b12c5fa0ff4366" providerId="Windows Live" clId="Web-{D3211DED-63F6-4F0E-9487-B4462A9724F9}" dt="2024-10-25T21:04:19.046" v="1"/>
          <pc:sldLayoutMkLst>
            <pc:docMk/>
            <pc:sldMasterMk cId="1473841676" sldId="2147483892"/>
            <pc:sldLayoutMk cId="3673528795" sldId="2147483898"/>
          </pc:sldLayoutMkLst>
        </pc:sldLayoutChg>
        <pc:sldLayoutChg chg="add del mod replId">
          <pc:chgData name="Arishma Murugan" userId="89b12c5fa0ff4366" providerId="Windows Live" clId="Web-{D3211DED-63F6-4F0E-9487-B4462A9724F9}" dt="2024-10-25T21:04:19.046" v="1"/>
          <pc:sldLayoutMkLst>
            <pc:docMk/>
            <pc:sldMasterMk cId="1473841676" sldId="2147483892"/>
            <pc:sldLayoutMk cId="1962213895" sldId="2147483899"/>
          </pc:sldLayoutMkLst>
        </pc:sldLayoutChg>
        <pc:sldLayoutChg chg="add del mod replId">
          <pc:chgData name="Arishma Murugan" userId="89b12c5fa0ff4366" providerId="Windows Live" clId="Web-{D3211DED-63F6-4F0E-9487-B4462A9724F9}" dt="2024-10-25T21:04:19.046" v="1"/>
          <pc:sldLayoutMkLst>
            <pc:docMk/>
            <pc:sldMasterMk cId="1473841676" sldId="2147483892"/>
            <pc:sldLayoutMk cId="3141408784" sldId="2147483900"/>
          </pc:sldLayoutMkLst>
        </pc:sldLayoutChg>
        <pc:sldLayoutChg chg="add del mod replId">
          <pc:chgData name="Arishma Murugan" userId="89b12c5fa0ff4366" providerId="Windows Live" clId="Web-{D3211DED-63F6-4F0E-9487-B4462A9724F9}" dt="2024-10-25T21:04:19.046" v="1"/>
          <pc:sldLayoutMkLst>
            <pc:docMk/>
            <pc:sldMasterMk cId="1473841676" sldId="2147483892"/>
            <pc:sldLayoutMk cId="3714910479" sldId="2147483901"/>
          </pc:sldLayoutMkLst>
        </pc:sldLayoutChg>
        <pc:sldLayoutChg chg="add del mod replId">
          <pc:chgData name="Arishma Murugan" userId="89b12c5fa0ff4366" providerId="Windows Live" clId="Web-{D3211DED-63F6-4F0E-9487-B4462A9724F9}" dt="2024-10-25T21:04:19.046" v="1"/>
          <pc:sldLayoutMkLst>
            <pc:docMk/>
            <pc:sldMasterMk cId="1473841676" sldId="2147483892"/>
            <pc:sldLayoutMk cId="3510654282" sldId="2147483902"/>
          </pc:sldLayoutMkLst>
        </pc:sldLayoutChg>
        <pc:sldLayoutChg chg="add del mod replId">
          <pc:chgData name="Arishma Murugan" userId="89b12c5fa0ff4366" providerId="Windows Live" clId="Web-{D3211DED-63F6-4F0E-9487-B4462A9724F9}" dt="2024-10-25T21:04:19.046" v="1"/>
          <pc:sldLayoutMkLst>
            <pc:docMk/>
            <pc:sldMasterMk cId="1473841676" sldId="2147483892"/>
            <pc:sldLayoutMk cId="1967037787" sldId="2147483903"/>
          </pc:sldLayoutMkLst>
        </pc:sldLayoutChg>
      </pc:sldMasterChg>
      <pc:sldMasterChg chg="add del addSldLayout delSldLayout modSldLayout">
        <pc:chgData name="Arishma Murugan" userId="89b12c5fa0ff4366" providerId="Windows Live" clId="Web-{D3211DED-63F6-4F0E-9487-B4462A9724F9}" dt="2024-10-25T21:04:25.155" v="2"/>
        <pc:sldMasterMkLst>
          <pc:docMk/>
          <pc:sldMasterMk cId="1017677988" sldId="2147483904"/>
        </pc:sldMasterMkLst>
        <pc:sldLayoutChg chg="add del mod replId">
          <pc:chgData name="Arishma Murugan" userId="89b12c5fa0ff4366" providerId="Windows Live" clId="Web-{D3211DED-63F6-4F0E-9487-B4462A9724F9}" dt="2024-10-25T21:04:25.155" v="2"/>
          <pc:sldLayoutMkLst>
            <pc:docMk/>
            <pc:sldMasterMk cId="1017677988" sldId="2147483904"/>
            <pc:sldLayoutMk cId="558137034" sldId="2147483905"/>
          </pc:sldLayoutMkLst>
        </pc:sldLayoutChg>
        <pc:sldLayoutChg chg="add del mod replId">
          <pc:chgData name="Arishma Murugan" userId="89b12c5fa0ff4366" providerId="Windows Live" clId="Web-{D3211DED-63F6-4F0E-9487-B4462A9724F9}" dt="2024-10-25T21:04:25.155" v="2"/>
          <pc:sldLayoutMkLst>
            <pc:docMk/>
            <pc:sldMasterMk cId="1017677988" sldId="2147483904"/>
            <pc:sldLayoutMk cId="4020536161" sldId="2147483906"/>
          </pc:sldLayoutMkLst>
        </pc:sldLayoutChg>
        <pc:sldLayoutChg chg="add del mod replId">
          <pc:chgData name="Arishma Murugan" userId="89b12c5fa0ff4366" providerId="Windows Live" clId="Web-{D3211DED-63F6-4F0E-9487-B4462A9724F9}" dt="2024-10-25T21:04:25.155" v="2"/>
          <pc:sldLayoutMkLst>
            <pc:docMk/>
            <pc:sldMasterMk cId="1017677988" sldId="2147483904"/>
            <pc:sldLayoutMk cId="1619884502" sldId="2147483907"/>
          </pc:sldLayoutMkLst>
        </pc:sldLayoutChg>
        <pc:sldLayoutChg chg="add del mod replId">
          <pc:chgData name="Arishma Murugan" userId="89b12c5fa0ff4366" providerId="Windows Live" clId="Web-{D3211DED-63F6-4F0E-9487-B4462A9724F9}" dt="2024-10-25T21:04:25.155" v="2"/>
          <pc:sldLayoutMkLst>
            <pc:docMk/>
            <pc:sldMasterMk cId="1017677988" sldId="2147483904"/>
            <pc:sldLayoutMk cId="2923399599" sldId="2147483908"/>
          </pc:sldLayoutMkLst>
        </pc:sldLayoutChg>
        <pc:sldLayoutChg chg="add del mod replId">
          <pc:chgData name="Arishma Murugan" userId="89b12c5fa0ff4366" providerId="Windows Live" clId="Web-{D3211DED-63F6-4F0E-9487-B4462A9724F9}" dt="2024-10-25T21:04:25.155" v="2"/>
          <pc:sldLayoutMkLst>
            <pc:docMk/>
            <pc:sldMasterMk cId="1017677988" sldId="2147483904"/>
            <pc:sldLayoutMk cId="392134347" sldId="2147483909"/>
          </pc:sldLayoutMkLst>
        </pc:sldLayoutChg>
        <pc:sldLayoutChg chg="add del mod replId">
          <pc:chgData name="Arishma Murugan" userId="89b12c5fa0ff4366" providerId="Windows Live" clId="Web-{D3211DED-63F6-4F0E-9487-B4462A9724F9}" dt="2024-10-25T21:04:25.155" v="2"/>
          <pc:sldLayoutMkLst>
            <pc:docMk/>
            <pc:sldMasterMk cId="1017677988" sldId="2147483904"/>
            <pc:sldLayoutMk cId="3976538218" sldId="2147483910"/>
          </pc:sldLayoutMkLst>
        </pc:sldLayoutChg>
        <pc:sldLayoutChg chg="add del mod replId">
          <pc:chgData name="Arishma Murugan" userId="89b12c5fa0ff4366" providerId="Windows Live" clId="Web-{D3211DED-63F6-4F0E-9487-B4462A9724F9}" dt="2024-10-25T21:04:25.155" v="2"/>
          <pc:sldLayoutMkLst>
            <pc:docMk/>
            <pc:sldMasterMk cId="1017677988" sldId="2147483904"/>
            <pc:sldLayoutMk cId="1334798408" sldId="2147483911"/>
          </pc:sldLayoutMkLst>
        </pc:sldLayoutChg>
        <pc:sldLayoutChg chg="add del mod replId">
          <pc:chgData name="Arishma Murugan" userId="89b12c5fa0ff4366" providerId="Windows Live" clId="Web-{D3211DED-63F6-4F0E-9487-B4462A9724F9}" dt="2024-10-25T21:04:25.155" v="2"/>
          <pc:sldLayoutMkLst>
            <pc:docMk/>
            <pc:sldMasterMk cId="1017677988" sldId="2147483904"/>
            <pc:sldLayoutMk cId="884638666" sldId="2147483912"/>
          </pc:sldLayoutMkLst>
        </pc:sldLayoutChg>
        <pc:sldLayoutChg chg="add del mod replId">
          <pc:chgData name="Arishma Murugan" userId="89b12c5fa0ff4366" providerId="Windows Live" clId="Web-{D3211DED-63F6-4F0E-9487-B4462A9724F9}" dt="2024-10-25T21:04:25.155" v="2"/>
          <pc:sldLayoutMkLst>
            <pc:docMk/>
            <pc:sldMasterMk cId="1017677988" sldId="2147483904"/>
            <pc:sldLayoutMk cId="244592660" sldId="2147483913"/>
          </pc:sldLayoutMkLst>
        </pc:sldLayoutChg>
        <pc:sldLayoutChg chg="add del mod replId">
          <pc:chgData name="Arishma Murugan" userId="89b12c5fa0ff4366" providerId="Windows Live" clId="Web-{D3211DED-63F6-4F0E-9487-B4462A9724F9}" dt="2024-10-25T21:04:25.155" v="2"/>
          <pc:sldLayoutMkLst>
            <pc:docMk/>
            <pc:sldMasterMk cId="1017677988" sldId="2147483904"/>
            <pc:sldLayoutMk cId="3389428366" sldId="2147483914"/>
          </pc:sldLayoutMkLst>
        </pc:sldLayoutChg>
        <pc:sldLayoutChg chg="add del mod replId">
          <pc:chgData name="Arishma Murugan" userId="89b12c5fa0ff4366" providerId="Windows Live" clId="Web-{D3211DED-63F6-4F0E-9487-B4462A9724F9}" dt="2024-10-25T21:04:25.155" v="2"/>
          <pc:sldLayoutMkLst>
            <pc:docMk/>
            <pc:sldMasterMk cId="1017677988" sldId="2147483904"/>
            <pc:sldLayoutMk cId="1921477897" sldId="2147483915"/>
          </pc:sldLayoutMkLst>
        </pc:sldLayoutChg>
      </pc:sldMasterChg>
      <pc:sldMasterChg chg="add del addSldLayout delSldLayout modSldLayout">
        <pc:chgData name="Arishma Murugan" userId="89b12c5fa0ff4366" providerId="Windows Live" clId="Web-{D3211DED-63F6-4F0E-9487-B4462A9724F9}" dt="2024-10-25T21:04:38.968" v="3"/>
        <pc:sldMasterMkLst>
          <pc:docMk/>
          <pc:sldMasterMk cId="1543697195" sldId="2147483916"/>
        </pc:sldMasterMkLst>
        <pc:sldLayoutChg chg="add del mod replId">
          <pc:chgData name="Arishma Murugan" userId="89b12c5fa0ff4366" providerId="Windows Live" clId="Web-{D3211DED-63F6-4F0E-9487-B4462A9724F9}" dt="2024-10-25T21:04:38.968" v="3"/>
          <pc:sldLayoutMkLst>
            <pc:docMk/>
            <pc:sldMasterMk cId="1543697195" sldId="2147483916"/>
            <pc:sldLayoutMk cId="870198530" sldId="2147483917"/>
          </pc:sldLayoutMkLst>
        </pc:sldLayoutChg>
        <pc:sldLayoutChg chg="add del mod replId">
          <pc:chgData name="Arishma Murugan" userId="89b12c5fa0ff4366" providerId="Windows Live" clId="Web-{D3211DED-63F6-4F0E-9487-B4462A9724F9}" dt="2024-10-25T21:04:38.968" v="3"/>
          <pc:sldLayoutMkLst>
            <pc:docMk/>
            <pc:sldMasterMk cId="1543697195" sldId="2147483916"/>
            <pc:sldLayoutMk cId="3389661865" sldId="2147483918"/>
          </pc:sldLayoutMkLst>
        </pc:sldLayoutChg>
        <pc:sldLayoutChg chg="add del mod replId">
          <pc:chgData name="Arishma Murugan" userId="89b12c5fa0ff4366" providerId="Windows Live" clId="Web-{D3211DED-63F6-4F0E-9487-B4462A9724F9}" dt="2024-10-25T21:04:38.968" v="3"/>
          <pc:sldLayoutMkLst>
            <pc:docMk/>
            <pc:sldMasterMk cId="1543697195" sldId="2147483916"/>
            <pc:sldLayoutMk cId="1802490900" sldId="2147483919"/>
          </pc:sldLayoutMkLst>
        </pc:sldLayoutChg>
        <pc:sldLayoutChg chg="add del mod replId">
          <pc:chgData name="Arishma Murugan" userId="89b12c5fa0ff4366" providerId="Windows Live" clId="Web-{D3211DED-63F6-4F0E-9487-B4462A9724F9}" dt="2024-10-25T21:04:38.968" v="3"/>
          <pc:sldLayoutMkLst>
            <pc:docMk/>
            <pc:sldMasterMk cId="1543697195" sldId="2147483916"/>
            <pc:sldLayoutMk cId="1287682859" sldId="2147483920"/>
          </pc:sldLayoutMkLst>
        </pc:sldLayoutChg>
        <pc:sldLayoutChg chg="add del mod replId">
          <pc:chgData name="Arishma Murugan" userId="89b12c5fa0ff4366" providerId="Windows Live" clId="Web-{D3211DED-63F6-4F0E-9487-B4462A9724F9}" dt="2024-10-25T21:04:38.968" v="3"/>
          <pc:sldLayoutMkLst>
            <pc:docMk/>
            <pc:sldMasterMk cId="1543697195" sldId="2147483916"/>
            <pc:sldLayoutMk cId="1218651444" sldId="2147483921"/>
          </pc:sldLayoutMkLst>
        </pc:sldLayoutChg>
        <pc:sldLayoutChg chg="add del mod replId">
          <pc:chgData name="Arishma Murugan" userId="89b12c5fa0ff4366" providerId="Windows Live" clId="Web-{D3211DED-63F6-4F0E-9487-B4462A9724F9}" dt="2024-10-25T21:04:38.968" v="3"/>
          <pc:sldLayoutMkLst>
            <pc:docMk/>
            <pc:sldMasterMk cId="1543697195" sldId="2147483916"/>
            <pc:sldLayoutMk cId="530846803" sldId="2147483922"/>
          </pc:sldLayoutMkLst>
        </pc:sldLayoutChg>
        <pc:sldLayoutChg chg="add del mod replId">
          <pc:chgData name="Arishma Murugan" userId="89b12c5fa0ff4366" providerId="Windows Live" clId="Web-{D3211DED-63F6-4F0E-9487-B4462A9724F9}" dt="2024-10-25T21:04:38.968" v="3"/>
          <pc:sldLayoutMkLst>
            <pc:docMk/>
            <pc:sldMasterMk cId="1543697195" sldId="2147483916"/>
            <pc:sldLayoutMk cId="1603381714" sldId="2147483923"/>
          </pc:sldLayoutMkLst>
        </pc:sldLayoutChg>
        <pc:sldLayoutChg chg="add del mod replId">
          <pc:chgData name="Arishma Murugan" userId="89b12c5fa0ff4366" providerId="Windows Live" clId="Web-{D3211DED-63F6-4F0E-9487-B4462A9724F9}" dt="2024-10-25T21:04:38.968" v="3"/>
          <pc:sldLayoutMkLst>
            <pc:docMk/>
            <pc:sldMasterMk cId="1543697195" sldId="2147483916"/>
            <pc:sldLayoutMk cId="2447728280" sldId="2147483924"/>
          </pc:sldLayoutMkLst>
        </pc:sldLayoutChg>
        <pc:sldLayoutChg chg="add del mod replId">
          <pc:chgData name="Arishma Murugan" userId="89b12c5fa0ff4366" providerId="Windows Live" clId="Web-{D3211DED-63F6-4F0E-9487-B4462A9724F9}" dt="2024-10-25T21:04:38.968" v="3"/>
          <pc:sldLayoutMkLst>
            <pc:docMk/>
            <pc:sldMasterMk cId="1543697195" sldId="2147483916"/>
            <pc:sldLayoutMk cId="666285044" sldId="2147483925"/>
          </pc:sldLayoutMkLst>
        </pc:sldLayoutChg>
        <pc:sldLayoutChg chg="add del mod replId">
          <pc:chgData name="Arishma Murugan" userId="89b12c5fa0ff4366" providerId="Windows Live" clId="Web-{D3211DED-63F6-4F0E-9487-B4462A9724F9}" dt="2024-10-25T21:04:38.968" v="3"/>
          <pc:sldLayoutMkLst>
            <pc:docMk/>
            <pc:sldMasterMk cId="1543697195" sldId="2147483916"/>
            <pc:sldLayoutMk cId="730705233" sldId="2147483926"/>
          </pc:sldLayoutMkLst>
        </pc:sldLayoutChg>
        <pc:sldLayoutChg chg="add del mod replId">
          <pc:chgData name="Arishma Murugan" userId="89b12c5fa0ff4366" providerId="Windows Live" clId="Web-{D3211DED-63F6-4F0E-9487-B4462A9724F9}" dt="2024-10-25T21:04:38.968" v="3"/>
          <pc:sldLayoutMkLst>
            <pc:docMk/>
            <pc:sldMasterMk cId="1543697195" sldId="2147483916"/>
            <pc:sldLayoutMk cId="623083279" sldId="2147483927"/>
          </pc:sldLayoutMkLst>
        </pc:sldLayoutChg>
      </pc:sldMasterChg>
      <pc:sldMasterChg chg="add addSldLayout modSldLayout">
        <pc:chgData name="Arishma Murugan" userId="89b12c5fa0ff4366" providerId="Windows Live" clId="Web-{D3211DED-63F6-4F0E-9487-B4462A9724F9}" dt="2024-10-25T21:04:38.968" v="3"/>
        <pc:sldMasterMkLst>
          <pc:docMk/>
          <pc:sldMasterMk cId="536164861" sldId="2147483928"/>
        </pc:sldMasterMkLst>
        <pc:sldLayoutChg chg="add mod replId">
          <pc:chgData name="Arishma Murugan" userId="89b12c5fa0ff4366" providerId="Windows Live" clId="Web-{D3211DED-63F6-4F0E-9487-B4462A9724F9}" dt="2024-10-25T21:04:38.968" v="3"/>
          <pc:sldLayoutMkLst>
            <pc:docMk/>
            <pc:sldMasterMk cId="536164861" sldId="2147483928"/>
            <pc:sldLayoutMk cId="3416254571" sldId="2147483929"/>
          </pc:sldLayoutMkLst>
        </pc:sldLayoutChg>
        <pc:sldLayoutChg chg="add mod replId">
          <pc:chgData name="Arishma Murugan" userId="89b12c5fa0ff4366" providerId="Windows Live" clId="Web-{D3211DED-63F6-4F0E-9487-B4462A9724F9}" dt="2024-10-25T21:04:38.968" v="3"/>
          <pc:sldLayoutMkLst>
            <pc:docMk/>
            <pc:sldMasterMk cId="536164861" sldId="2147483928"/>
            <pc:sldLayoutMk cId="1786350115" sldId="2147483930"/>
          </pc:sldLayoutMkLst>
        </pc:sldLayoutChg>
        <pc:sldLayoutChg chg="add mod replId">
          <pc:chgData name="Arishma Murugan" userId="89b12c5fa0ff4366" providerId="Windows Live" clId="Web-{D3211DED-63F6-4F0E-9487-B4462A9724F9}" dt="2024-10-25T21:04:38.968" v="3"/>
          <pc:sldLayoutMkLst>
            <pc:docMk/>
            <pc:sldMasterMk cId="536164861" sldId="2147483928"/>
            <pc:sldLayoutMk cId="1550725835" sldId="2147483931"/>
          </pc:sldLayoutMkLst>
        </pc:sldLayoutChg>
        <pc:sldLayoutChg chg="add mod replId">
          <pc:chgData name="Arishma Murugan" userId="89b12c5fa0ff4366" providerId="Windows Live" clId="Web-{D3211DED-63F6-4F0E-9487-B4462A9724F9}" dt="2024-10-25T21:04:38.968" v="3"/>
          <pc:sldLayoutMkLst>
            <pc:docMk/>
            <pc:sldMasterMk cId="536164861" sldId="2147483928"/>
            <pc:sldLayoutMk cId="3208844210" sldId="2147483932"/>
          </pc:sldLayoutMkLst>
        </pc:sldLayoutChg>
        <pc:sldLayoutChg chg="add mod replId">
          <pc:chgData name="Arishma Murugan" userId="89b12c5fa0ff4366" providerId="Windows Live" clId="Web-{D3211DED-63F6-4F0E-9487-B4462A9724F9}" dt="2024-10-25T21:04:38.968" v="3"/>
          <pc:sldLayoutMkLst>
            <pc:docMk/>
            <pc:sldMasterMk cId="536164861" sldId="2147483928"/>
            <pc:sldLayoutMk cId="3432971837" sldId="2147483933"/>
          </pc:sldLayoutMkLst>
        </pc:sldLayoutChg>
        <pc:sldLayoutChg chg="add mod replId">
          <pc:chgData name="Arishma Murugan" userId="89b12c5fa0ff4366" providerId="Windows Live" clId="Web-{D3211DED-63F6-4F0E-9487-B4462A9724F9}" dt="2024-10-25T21:04:38.968" v="3"/>
          <pc:sldLayoutMkLst>
            <pc:docMk/>
            <pc:sldMasterMk cId="536164861" sldId="2147483928"/>
            <pc:sldLayoutMk cId="4223461709" sldId="2147483934"/>
          </pc:sldLayoutMkLst>
        </pc:sldLayoutChg>
        <pc:sldLayoutChg chg="add mod replId">
          <pc:chgData name="Arishma Murugan" userId="89b12c5fa0ff4366" providerId="Windows Live" clId="Web-{D3211DED-63F6-4F0E-9487-B4462A9724F9}" dt="2024-10-25T21:04:38.968" v="3"/>
          <pc:sldLayoutMkLst>
            <pc:docMk/>
            <pc:sldMasterMk cId="536164861" sldId="2147483928"/>
            <pc:sldLayoutMk cId="1500414323" sldId="2147483935"/>
          </pc:sldLayoutMkLst>
        </pc:sldLayoutChg>
        <pc:sldLayoutChg chg="add mod replId">
          <pc:chgData name="Arishma Murugan" userId="89b12c5fa0ff4366" providerId="Windows Live" clId="Web-{D3211DED-63F6-4F0E-9487-B4462A9724F9}" dt="2024-10-25T21:04:38.968" v="3"/>
          <pc:sldLayoutMkLst>
            <pc:docMk/>
            <pc:sldMasterMk cId="536164861" sldId="2147483928"/>
            <pc:sldLayoutMk cId="2732371025" sldId="2147483936"/>
          </pc:sldLayoutMkLst>
        </pc:sldLayoutChg>
        <pc:sldLayoutChg chg="add mod replId">
          <pc:chgData name="Arishma Murugan" userId="89b12c5fa0ff4366" providerId="Windows Live" clId="Web-{D3211DED-63F6-4F0E-9487-B4462A9724F9}" dt="2024-10-25T21:04:38.968" v="3"/>
          <pc:sldLayoutMkLst>
            <pc:docMk/>
            <pc:sldMasterMk cId="536164861" sldId="2147483928"/>
            <pc:sldLayoutMk cId="3479373845" sldId="2147483937"/>
          </pc:sldLayoutMkLst>
        </pc:sldLayoutChg>
        <pc:sldLayoutChg chg="add mod replId">
          <pc:chgData name="Arishma Murugan" userId="89b12c5fa0ff4366" providerId="Windows Live" clId="Web-{D3211DED-63F6-4F0E-9487-B4462A9724F9}" dt="2024-10-25T21:04:38.968" v="3"/>
          <pc:sldLayoutMkLst>
            <pc:docMk/>
            <pc:sldMasterMk cId="536164861" sldId="2147483928"/>
            <pc:sldLayoutMk cId="2267203764" sldId="2147483938"/>
          </pc:sldLayoutMkLst>
        </pc:sldLayoutChg>
        <pc:sldLayoutChg chg="add mod replId">
          <pc:chgData name="Arishma Murugan" userId="89b12c5fa0ff4366" providerId="Windows Live" clId="Web-{D3211DED-63F6-4F0E-9487-B4462A9724F9}" dt="2024-10-25T21:04:38.968" v="3"/>
          <pc:sldLayoutMkLst>
            <pc:docMk/>
            <pc:sldMasterMk cId="536164861" sldId="2147483928"/>
            <pc:sldLayoutMk cId="846326477" sldId="2147483939"/>
          </pc:sldLayoutMkLst>
        </pc:sldLayoutChg>
      </pc:sldMasterChg>
    </pc:docChg>
  </pc:docChgLst>
  <pc:docChgLst>
    <pc:chgData name="Arishma Murugan" userId="89b12c5fa0ff4366" providerId="Windows Live" clId="Web-{3DF6B491-FF4B-40B9-B01F-9A20D0D26B02}"/>
    <pc:docChg chg="addSld modSld addMainMaster delMainMaster">
      <pc:chgData name="Arishma Murugan" userId="89b12c5fa0ff4366" providerId="Windows Live" clId="Web-{3DF6B491-FF4B-40B9-B01F-9A20D0D26B02}" dt="2024-10-25T18:38:17.256" v="24"/>
      <pc:docMkLst>
        <pc:docMk/>
      </pc:docMkLst>
      <pc:sldChg chg="addSp delSp modSp mod setBg modClrScheme delDesignElem chgLayout">
        <pc:chgData name="Arishma Murugan" userId="89b12c5fa0ff4366" providerId="Windows Live" clId="Web-{3DF6B491-FF4B-40B9-B01F-9A20D0D26B02}" dt="2024-10-25T18:37:26.551" v="21"/>
        <pc:sldMkLst>
          <pc:docMk/>
          <pc:sldMk cId="109857222" sldId="256"/>
        </pc:sldMkLst>
        <pc:spChg chg="mod ord">
          <ac:chgData name="Arishma Murugan" userId="89b12c5fa0ff4366" providerId="Windows Live" clId="Web-{3DF6B491-FF4B-40B9-B01F-9A20D0D26B02}" dt="2024-10-25T18:37:26.551" v="21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Arishma Murugan" userId="89b12c5fa0ff4366" providerId="Windows Live" clId="Web-{3DF6B491-FF4B-40B9-B01F-9A20D0D26B02}" dt="2024-10-25T18:34:44.058" v="14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rishma Murugan" userId="89b12c5fa0ff4366" providerId="Windows Live" clId="Web-{3DF6B491-FF4B-40B9-B01F-9A20D0D26B02}" dt="2024-10-25T18:37:26.551" v="21"/>
          <ac:spMkLst>
            <pc:docMk/>
            <pc:sldMk cId="109857222" sldId="256"/>
            <ac:spMk id="7" creationId="{0D57E7FA-E8FC-45AC-868F-CDC8144939D6}"/>
          </ac:spMkLst>
        </pc:spChg>
        <pc:spChg chg="add del">
          <ac:chgData name="Arishma Murugan" userId="89b12c5fa0ff4366" providerId="Windows Live" clId="Web-{3DF6B491-FF4B-40B9-B01F-9A20D0D26B02}" dt="2024-10-25T18:34:23.730" v="12"/>
          <ac:spMkLst>
            <pc:docMk/>
            <pc:sldMk cId="109857222" sldId="256"/>
            <ac:spMk id="8" creationId="{8A8E2B3D-9013-49DD-AD19-465E6B843E70}"/>
          </ac:spMkLst>
        </pc:spChg>
        <pc:spChg chg="add del">
          <ac:chgData name="Arishma Murugan" userId="89b12c5fa0ff4366" providerId="Windows Live" clId="Web-{3DF6B491-FF4B-40B9-B01F-9A20D0D26B02}" dt="2024-10-25T18:37:26.551" v="21"/>
          <ac:spMkLst>
            <pc:docMk/>
            <pc:sldMk cId="109857222" sldId="256"/>
            <ac:spMk id="9" creationId="{8A8E2B3D-9013-49DD-AD19-465E6B843E70}"/>
          </ac:spMkLst>
        </pc:spChg>
        <pc:spChg chg="add del">
          <ac:chgData name="Arishma Murugan" userId="89b12c5fa0ff4366" providerId="Windows Live" clId="Web-{3DF6B491-FF4B-40B9-B01F-9A20D0D26B02}" dt="2024-10-25T18:34:23.730" v="12"/>
          <ac:spMkLst>
            <pc:docMk/>
            <pc:sldMk cId="109857222" sldId="256"/>
            <ac:spMk id="10" creationId="{9420F6C3-AAF3-4091-9B71-5FB534BD4970}"/>
          </ac:spMkLst>
        </pc:spChg>
        <pc:spChg chg="add del">
          <ac:chgData name="Arishma Murugan" userId="89b12c5fa0ff4366" providerId="Windows Live" clId="Web-{3DF6B491-FF4B-40B9-B01F-9A20D0D26B02}" dt="2024-10-25T18:37:26.551" v="21"/>
          <ac:spMkLst>
            <pc:docMk/>
            <pc:sldMk cId="109857222" sldId="256"/>
            <ac:spMk id="11" creationId="{9420F6C3-AAF3-4091-9B71-5FB534BD4970}"/>
          </ac:spMkLst>
        </pc:spChg>
        <pc:spChg chg="add del">
          <ac:chgData name="Arishma Murugan" userId="89b12c5fa0ff4366" providerId="Windows Live" clId="Web-{3DF6B491-FF4B-40B9-B01F-9A20D0D26B02}" dt="2024-10-25T18:34:44.058" v="14"/>
          <ac:spMkLst>
            <pc:docMk/>
            <pc:sldMk cId="109857222" sldId="256"/>
            <ac:spMk id="12" creationId="{4E94261F-1ED3-4E90-88E6-13479144005B}"/>
          </ac:spMkLst>
        </pc:spChg>
        <pc:spChg chg="add del">
          <ac:chgData name="Arishma Murugan" userId="89b12c5fa0ff4366" providerId="Windows Live" clId="Web-{3DF6B491-FF4B-40B9-B01F-9A20D0D26B02}" dt="2024-10-25T18:37:26.426" v="20"/>
          <ac:spMkLst>
            <pc:docMk/>
            <pc:sldMk cId="109857222" sldId="256"/>
            <ac:spMk id="16" creationId="{AE192E3E-68A9-4F36-936C-1C8D0B9EF132}"/>
          </ac:spMkLst>
        </pc:spChg>
        <pc:spChg chg="add del">
          <ac:chgData name="Arishma Murugan" userId="89b12c5fa0ff4366" providerId="Windows Live" clId="Web-{3DF6B491-FF4B-40B9-B01F-9A20D0D26B02}" dt="2024-10-25T18:37:26.426" v="20"/>
          <ac:spMkLst>
            <pc:docMk/>
            <pc:sldMk cId="109857222" sldId="256"/>
            <ac:spMk id="18" creationId="{33567960-1CEF-4B4F-86D1-C6F4F5FD3371}"/>
          </ac:spMkLst>
        </pc:spChg>
        <pc:spChg chg="add del">
          <ac:chgData name="Arishma Murugan" userId="89b12c5fa0ff4366" providerId="Windows Live" clId="Web-{3DF6B491-FF4B-40B9-B01F-9A20D0D26B02}" dt="2024-10-25T18:37:26.426" v="20"/>
          <ac:spMkLst>
            <pc:docMk/>
            <pc:sldMk cId="109857222" sldId="256"/>
            <ac:spMk id="20" creationId="{DFEE4C13-E261-4684-8FE3-BFCEAEC1FBC4}"/>
          </ac:spMkLst>
        </pc:spChg>
        <pc:spChg chg="add del">
          <ac:chgData name="Arishma Murugan" userId="89b12c5fa0ff4366" providerId="Windows Live" clId="Web-{3DF6B491-FF4B-40B9-B01F-9A20D0D26B02}" dt="2024-10-25T18:37:26.426" v="20"/>
          <ac:spMkLst>
            <pc:docMk/>
            <pc:sldMk cId="109857222" sldId="256"/>
            <ac:spMk id="22" creationId="{36C8625B-1BED-4D5D-BD6A-81D65EA60EE8}"/>
          </ac:spMkLst>
        </pc:spChg>
        <pc:spChg chg="add">
          <ac:chgData name="Arishma Murugan" userId="89b12c5fa0ff4366" providerId="Windows Live" clId="Web-{3DF6B491-FF4B-40B9-B01F-9A20D0D26B02}" dt="2024-10-25T18:37:26.551" v="21"/>
          <ac:spMkLst>
            <pc:docMk/>
            <pc:sldMk cId="109857222" sldId="256"/>
            <ac:spMk id="23" creationId="{7D6BF779-0B8C-4CC2-9268-9506AD0C5331}"/>
          </ac:spMkLst>
        </pc:spChg>
        <pc:spChg chg="add del">
          <ac:chgData name="Arishma Murugan" userId="89b12c5fa0ff4366" providerId="Windows Live" clId="Web-{3DF6B491-FF4B-40B9-B01F-9A20D0D26B02}" dt="2024-10-25T18:37:26.426" v="20"/>
          <ac:spMkLst>
            <pc:docMk/>
            <pc:sldMk cId="109857222" sldId="256"/>
            <ac:spMk id="24" creationId="{A137CF16-50B0-44FA-82AF-AD747B73A8BF}"/>
          </ac:spMkLst>
        </pc:spChg>
        <pc:spChg chg="add">
          <ac:chgData name="Arishma Murugan" userId="89b12c5fa0ff4366" providerId="Windows Live" clId="Web-{3DF6B491-FF4B-40B9-B01F-9A20D0D26B02}" dt="2024-10-25T18:37:26.551" v="21"/>
          <ac:spMkLst>
            <pc:docMk/>
            <pc:sldMk cId="109857222" sldId="256"/>
            <ac:spMk id="25" creationId="{489B7BFD-8F45-4093-AD9C-91B15B0503D9}"/>
          </ac:spMkLst>
        </pc:spChg>
        <pc:spChg chg="add del">
          <ac:chgData name="Arishma Murugan" userId="89b12c5fa0ff4366" providerId="Windows Live" clId="Web-{3DF6B491-FF4B-40B9-B01F-9A20D0D26B02}" dt="2024-10-25T18:37:26.426" v="20"/>
          <ac:spMkLst>
            <pc:docMk/>
            <pc:sldMk cId="109857222" sldId="256"/>
            <ac:spMk id="26" creationId="{76D9FFB1-E3DB-49AD-9B14-6343A0E4701A}"/>
          </ac:spMkLst>
        </pc:spChg>
        <pc:spChg chg="add">
          <ac:chgData name="Arishma Murugan" userId="89b12c5fa0ff4366" providerId="Windows Live" clId="Web-{3DF6B491-FF4B-40B9-B01F-9A20D0D26B02}" dt="2024-10-25T18:37:26.551" v="21"/>
          <ac:spMkLst>
            <pc:docMk/>
            <pc:sldMk cId="109857222" sldId="256"/>
            <ac:spMk id="27" creationId="{E6823A9B-C188-42D4-847C-3AD928DB145C}"/>
          </ac:spMkLst>
        </pc:spChg>
        <pc:spChg chg="add del">
          <ac:chgData name="Arishma Murugan" userId="89b12c5fa0ff4366" providerId="Windows Live" clId="Web-{3DF6B491-FF4B-40B9-B01F-9A20D0D26B02}" dt="2024-10-25T18:37:26.426" v="20"/>
          <ac:spMkLst>
            <pc:docMk/>
            <pc:sldMk cId="109857222" sldId="256"/>
            <ac:spMk id="28" creationId="{697104A3-01F9-4B74-A319-2D54DB3E0BC8}"/>
          </ac:spMkLst>
        </pc:spChg>
        <pc:spChg chg="add">
          <ac:chgData name="Arishma Murugan" userId="89b12c5fa0ff4366" providerId="Windows Live" clId="Web-{3DF6B491-FF4B-40B9-B01F-9A20D0D26B02}" dt="2024-10-25T18:37:26.551" v="21"/>
          <ac:spMkLst>
            <pc:docMk/>
            <pc:sldMk cId="109857222" sldId="256"/>
            <ac:spMk id="29" creationId="{34B557F3-1A0C-4749-A6DB-EAC082DF390B}"/>
          </ac:spMkLst>
        </pc:spChg>
        <pc:spChg chg="add del">
          <ac:chgData name="Arishma Murugan" userId="89b12c5fa0ff4366" providerId="Windows Live" clId="Web-{3DF6B491-FF4B-40B9-B01F-9A20D0D26B02}" dt="2024-10-25T18:37:26.426" v="20"/>
          <ac:spMkLst>
            <pc:docMk/>
            <pc:sldMk cId="109857222" sldId="256"/>
            <ac:spMk id="30" creationId="{18CB82CE-E10B-46D8-AD75-C36AD0DA9A07}"/>
          </ac:spMkLst>
        </pc:spChg>
        <pc:spChg chg="add">
          <ac:chgData name="Arishma Murugan" userId="89b12c5fa0ff4366" providerId="Windows Live" clId="Web-{3DF6B491-FF4B-40B9-B01F-9A20D0D26B02}" dt="2024-10-25T18:37:26.551" v="21"/>
          <ac:spMkLst>
            <pc:docMk/>
            <pc:sldMk cId="109857222" sldId="256"/>
            <ac:spMk id="31" creationId="{55D55AA6-3751-494F-868A-DCEDC5CE82BF}"/>
          </ac:spMkLst>
        </pc:spChg>
        <pc:spChg chg="add del">
          <ac:chgData name="Arishma Murugan" userId="89b12c5fa0ff4366" providerId="Windows Live" clId="Web-{3DF6B491-FF4B-40B9-B01F-9A20D0D26B02}" dt="2024-10-25T18:37:26.426" v="20"/>
          <ac:spMkLst>
            <pc:docMk/>
            <pc:sldMk cId="109857222" sldId="256"/>
            <ac:spMk id="32" creationId="{4434675C-241B-444A-8EA1-83DAE0C596ED}"/>
          </ac:spMkLst>
        </pc:spChg>
        <pc:spChg chg="add">
          <ac:chgData name="Arishma Murugan" userId="89b12c5fa0ff4366" providerId="Windows Live" clId="Web-{3DF6B491-FF4B-40B9-B01F-9A20D0D26B02}" dt="2024-10-25T18:37:26.551" v="21"/>
          <ac:spMkLst>
            <pc:docMk/>
            <pc:sldMk cId="109857222" sldId="256"/>
            <ac:spMk id="33" creationId="{4D4C00DC-4DC6-4CD2-9E31-F17E6CEBC5A6}"/>
          </ac:spMkLst>
        </pc:spChg>
        <pc:spChg chg="add">
          <ac:chgData name="Arishma Murugan" userId="89b12c5fa0ff4366" providerId="Windows Live" clId="Web-{3DF6B491-FF4B-40B9-B01F-9A20D0D26B02}" dt="2024-10-25T18:37:26.551" v="21"/>
          <ac:spMkLst>
            <pc:docMk/>
            <pc:sldMk cId="109857222" sldId="256"/>
            <ac:spMk id="35" creationId="{D82AB1B2-7970-42CF-8BF5-567C69E9FFFB}"/>
          </ac:spMkLst>
        </pc:spChg>
        <pc:spChg chg="add">
          <ac:chgData name="Arishma Murugan" userId="89b12c5fa0ff4366" providerId="Windows Live" clId="Web-{3DF6B491-FF4B-40B9-B01F-9A20D0D26B02}" dt="2024-10-25T18:37:26.551" v="21"/>
          <ac:spMkLst>
            <pc:docMk/>
            <pc:sldMk cId="109857222" sldId="256"/>
            <ac:spMk id="41" creationId="{C10FB9CA-E7FA-462C-B537-F1224ED1ACF4}"/>
          </ac:spMkLst>
        </pc:spChg>
        <pc:spChg chg="add">
          <ac:chgData name="Arishma Murugan" userId="89b12c5fa0ff4366" providerId="Windows Live" clId="Web-{3DF6B491-FF4B-40B9-B01F-9A20D0D26B02}" dt="2024-10-25T18:37:26.551" v="21"/>
          <ac:spMkLst>
            <pc:docMk/>
            <pc:sldMk cId="109857222" sldId="256"/>
            <ac:spMk id="43" creationId="{D8469AE7-A75B-4F37-850B-EF5974ABED2C}"/>
          </ac:spMkLst>
        </pc:spChg>
        <pc:grpChg chg="add">
          <ac:chgData name="Arishma Murugan" userId="89b12c5fa0ff4366" providerId="Windows Live" clId="Web-{3DF6B491-FF4B-40B9-B01F-9A20D0D26B02}" dt="2024-10-25T18:37:26.551" v="21"/>
          <ac:grpSpMkLst>
            <pc:docMk/>
            <pc:sldMk cId="109857222" sldId="256"/>
            <ac:grpSpMk id="34" creationId="{8A351602-3772-4279-B0D3-A523F6F6EAB3}"/>
          </ac:grpSpMkLst>
        </pc:grpChg>
        <pc:grpChg chg="add">
          <ac:chgData name="Arishma Murugan" userId="89b12c5fa0ff4366" providerId="Windows Live" clId="Web-{3DF6B491-FF4B-40B9-B01F-9A20D0D26B02}" dt="2024-10-25T18:37:26.551" v="21"/>
          <ac:grpSpMkLst>
            <pc:docMk/>
            <pc:sldMk cId="109857222" sldId="256"/>
            <ac:grpSpMk id="37" creationId="{66FB5A75-BDE2-4F12-A95B-C48788A7685C}"/>
          </ac:grpSpMkLst>
        </pc:grpChg>
        <pc:grpChg chg="add">
          <ac:chgData name="Arishma Murugan" userId="89b12c5fa0ff4366" providerId="Windows Live" clId="Web-{3DF6B491-FF4B-40B9-B01F-9A20D0D26B02}" dt="2024-10-25T18:37:26.551" v="21"/>
          <ac:grpSpMkLst>
            <pc:docMk/>
            <pc:sldMk cId="109857222" sldId="256"/>
            <ac:grpSpMk id="45" creationId="{63301095-70B2-49AA-8DA9-A35629AD621C}"/>
          </ac:grpSpMkLst>
        </pc:grpChg>
        <pc:cxnChg chg="add del">
          <ac:chgData name="Arishma Murugan" userId="89b12c5fa0ff4366" providerId="Windows Live" clId="Web-{3DF6B491-FF4B-40B9-B01F-9A20D0D26B02}" dt="2024-10-25T18:34:44.058" v="14"/>
          <ac:cxnSpMkLst>
            <pc:docMk/>
            <pc:sldMk cId="109857222" sldId="256"/>
            <ac:cxnSpMk id="13" creationId="{56020367-4FD5-4596-8E10-C5F095CD8DBF}"/>
          </ac:cxnSpMkLst>
        </pc:cxnChg>
      </pc:sldChg>
      <pc:sldChg chg="addSp modSp new mod setBg modClrScheme chgLayout">
        <pc:chgData name="Arishma Murugan" userId="89b12c5fa0ff4366" providerId="Windows Live" clId="Web-{3DF6B491-FF4B-40B9-B01F-9A20D0D26B02}" dt="2024-10-25T18:38:17.256" v="24"/>
        <pc:sldMkLst>
          <pc:docMk/>
          <pc:sldMk cId="1238896576" sldId="257"/>
        </pc:sldMkLst>
        <pc:spChg chg="mod ord">
          <ac:chgData name="Arishma Murugan" userId="89b12c5fa0ff4366" providerId="Windows Live" clId="Web-{3DF6B491-FF4B-40B9-B01F-9A20D0D26B02}" dt="2024-10-25T18:38:17.256" v="24"/>
          <ac:spMkLst>
            <pc:docMk/>
            <pc:sldMk cId="1238896576" sldId="257"/>
            <ac:spMk id="2" creationId="{6E598361-10E9-7F81-0B92-DE08854AA489}"/>
          </ac:spMkLst>
        </pc:spChg>
        <pc:spChg chg="add mod ord">
          <ac:chgData name="Arishma Murugan" userId="89b12c5fa0ff4366" providerId="Windows Live" clId="Web-{3DF6B491-FF4B-40B9-B01F-9A20D0D26B02}" dt="2024-10-25T18:38:17.256" v="24"/>
          <ac:spMkLst>
            <pc:docMk/>
            <pc:sldMk cId="1238896576" sldId="257"/>
            <ac:spMk id="3" creationId="{79527FE0-7DCC-C645-AD73-8F14836FFF7F}"/>
          </ac:spMkLst>
        </pc:spChg>
        <pc:spChg chg="add">
          <ac:chgData name="Arishma Murugan" userId="89b12c5fa0ff4366" providerId="Windows Live" clId="Web-{3DF6B491-FF4B-40B9-B01F-9A20D0D26B02}" dt="2024-10-25T18:38:17.256" v="24"/>
          <ac:spMkLst>
            <pc:docMk/>
            <pc:sldMk cId="1238896576" sldId="257"/>
            <ac:spMk id="8" creationId="{5A0118C5-4F8D-4CF4-BADD-53FEACC6C42A}"/>
          </ac:spMkLst>
        </pc:spChg>
        <pc:spChg chg="add">
          <ac:chgData name="Arishma Murugan" userId="89b12c5fa0ff4366" providerId="Windows Live" clId="Web-{3DF6B491-FF4B-40B9-B01F-9A20D0D26B02}" dt="2024-10-25T18:38:17.256" v="24"/>
          <ac:spMkLst>
            <pc:docMk/>
            <pc:sldMk cId="1238896576" sldId="257"/>
            <ac:spMk id="10" creationId="{4E0A5C5C-2A95-428E-9F6A-0D29EBD57C9F}"/>
          </ac:spMkLst>
        </pc:spChg>
        <pc:spChg chg="add">
          <ac:chgData name="Arishma Murugan" userId="89b12c5fa0ff4366" providerId="Windows Live" clId="Web-{3DF6B491-FF4B-40B9-B01F-9A20D0D26B02}" dt="2024-10-25T18:38:17.256" v="24"/>
          <ac:spMkLst>
            <pc:docMk/>
            <pc:sldMk cId="1238896576" sldId="257"/>
            <ac:spMk id="12" creationId="{1056F38F-7C4E-461D-8709-7D0024AE1F79}"/>
          </ac:spMkLst>
        </pc:spChg>
        <pc:spChg chg="add">
          <ac:chgData name="Arishma Murugan" userId="89b12c5fa0ff4366" providerId="Windows Live" clId="Web-{3DF6B491-FF4B-40B9-B01F-9A20D0D26B02}" dt="2024-10-25T18:38:17.256" v="24"/>
          <ac:spMkLst>
            <pc:docMk/>
            <pc:sldMk cId="1238896576" sldId="257"/>
            <ac:spMk id="14" creationId="{C7278469-3C3C-49CE-AEEE-E176A4900B78}"/>
          </ac:spMkLst>
        </pc:spChg>
        <pc:spChg chg="add">
          <ac:chgData name="Arishma Murugan" userId="89b12c5fa0ff4366" providerId="Windows Live" clId="Web-{3DF6B491-FF4B-40B9-B01F-9A20D0D26B02}" dt="2024-10-25T18:38:17.256" v="24"/>
          <ac:spMkLst>
            <pc:docMk/>
            <pc:sldMk cId="1238896576" sldId="257"/>
            <ac:spMk id="20" creationId="{4C6598AB-1C17-4D54-951C-A082D94ACB7A}"/>
          </ac:spMkLst>
        </pc:spChg>
        <pc:spChg chg="add">
          <ac:chgData name="Arishma Murugan" userId="89b12c5fa0ff4366" providerId="Windows Live" clId="Web-{3DF6B491-FF4B-40B9-B01F-9A20D0D26B02}" dt="2024-10-25T18:38:17.256" v="24"/>
          <ac:spMkLst>
            <pc:docMk/>
            <pc:sldMk cId="1238896576" sldId="257"/>
            <ac:spMk id="22" creationId="{C83B66D7-137D-4AC1-B172-53D60F08BEB5}"/>
          </ac:spMkLst>
        </pc:spChg>
        <pc:spChg chg="add">
          <ac:chgData name="Arishma Murugan" userId="89b12c5fa0ff4366" providerId="Windows Live" clId="Web-{3DF6B491-FF4B-40B9-B01F-9A20D0D26B02}" dt="2024-10-25T18:38:17.256" v="24"/>
          <ac:spMkLst>
            <pc:docMk/>
            <pc:sldMk cId="1238896576" sldId="257"/>
            <ac:spMk id="24" creationId="{F6B92503-6984-4D15-8B98-8718709B785D}"/>
          </ac:spMkLst>
        </pc:spChg>
        <pc:spChg chg="add">
          <ac:chgData name="Arishma Murugan" userId="89b12c5fa0ff4366" providerId="Windows Live" clId="Web-{3DF6B491-FF4B-40B9-B01F-9A20D0D26B02}" dt="2024-10-25T18:38:17.256" v="24"/>
          <ac:spMkLst>
            <pc:docMk/>
            <pc:sldMk cId="1238896576" sldId="257"/>
            <ac:spMk id="26" creationId="{08DDF938-524E-4C18-A47D-C00627832366}"/>
          </ac:spMkLst>
        </pc:spChg>
        <pc:grpChg chg="add">
          <ac:chgData name="Arishma Murugan" userId="89b12c5fa0ff4366" providerId="Windows Live" clId="Web-{3DF6B491-FF4B-40B9-B01F-9A20D0D26B02}" dt="2024-10-25T18:38:17.256" v="24"/>
          <ac:grpSpMkLst>
            <pc:docMk/>
            <pc:sldMk cId="1238896576" sldId="257"/>
            <ac:grpSpMk id="16" creationId="{93DC754C-7E09-422D-A8BB-AF632E90DFA2}"/>
          </ac:grpSpMkLst>
        </pc:grpChg>
        <pc:grpChg chg="add">
          <ac:chgData name="Arishma Murugan" userId="89b12c5fa0ff4366" providerId="Windows Live" clId="Web-{3DF6B491-FF4B-40B9-B01F-9A20D0D26B02}" dt="2024-10-25T18:38:17.256" v="24"/>
          <ac:grpSpMkLst>
            <pc:docMk/>
            <pc:sldMk cId="1238896576" sldId="257"/>
            <ac:grpSpMk id="28" creationId="{3773FAF5-C452-4455-9411-D6AF5EBD4CA9}"/>
          </ac:grpSpMkLst>
        </pc:grpChg>
      </pc:sldChg>
      <pc:sldMasterChg chg="add del addSldLayout delSldLayout">
        <pc:chgData name="Arishma Murugan" userId="89b12c5fa0ff4366" providerId="Windows Live" clId="Web-{3DF6B491-FF4B-40B9-B01F-9A20D0D26B02}" dt="2024-10-25T18:34:23.777" v="13"/>
        <pc:sldMasterMkLst>
          <pc:docMk/>
          <pc:sldMasterMk cId="2460954070" sldId="2147483660"/>
        </pc:sldMasterMkLst>
        <pc:sldLayoutChg chg="add del">
          <pc:chgData name="Arishma Murugan" userId="89b12c5fa0ff4366" providerId="Windows Live" clId="Web-{3DF6B491-FF4B-40B9-B01F-9A20D0D26B02}" dt="2024-10-25T18:34:23.777" v="13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rishma Murugan" userId="89b12c5fa0ff4366" providerId="Windows Live" clId="Web-{3DF6B491-FF4B-40B9-B01F-9A20D0D26B02}" dt="2024-10-25T18:34:23.777" v="13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rishma Murugan" userId="89b12c5fa0ff4366" providerId="Windows Live" clId="Web-{3DF6B491-FF4B-40B9-B01F-9A20D0D26B02}" dt="2024-10-25T18:34:23.777" v="13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rishma Murugan" userId="89b12c5fa0ff4366" providerId="Windows Live" clId="Web-{3DF6B491-FF4B-40B9-B01F-9A20D0D26B02}" dt="2024-10-25T18:34:23.777" v="13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rishma Murugan" userId="89b12c5fa0ff4366" providerId="Windows Live" clId="Web-{3DF6B491-FF4B-40B9-B01F-9A20D0D26B02}" dt="2024-10-25T18:34:23.777" v="13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rishma Murugan" userId="89b12c5fa0ff4366" providerId="Windows Live" clId="Web-{3DF6B491-FF4B-40B9-B01F-9A20D0D26B02}" dt="2024-10-25T18:34:23.777" v="13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rishma Murugan" userId="89b12c5fa0ff4366" providerId="Windows Live" clId="Web-{3DF6B491-FF4B-40B9-B01F-9A20D0D26B02}" dt="2024-10-25T18:34:23.777" v="13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rishma Murugan" userId="89b12c5fa0ff4366" providerId="Windows Live" clId="Web-{3DF6B491-FF4B-40B9-B01F-9A20D0D26B02}" dt="2024-10-25T18:34:23.777" v="13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rishma Murugan" userId="89b12c5fa0ff4366" providerId="Windows Live" clId="Web-{3DF6B491-FF4B-40B9-B01F-9A20D0D26B02}" dt="2024-10-25T18:34:23.777" v="13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rishma Murugan" userId="89b12c5fa0ff4366" providerId="Windows Live" clId="Web-{3DF6B491-FF4B-40B9-B01F-9A20D0D26B02}" dt="2024-10-25T18:34:23.777" v="13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rishma Murugan" userId="89b12c5fa0ff4366" providerId="Windows Live" clId="Web-{3DF6B491-FF4B-40B9-B01F-9A20D0D26B02}" dt="2024-10-25T18:34:23.777" v="1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Arishma Murugan" userId="89b12c5fa0ff4366" providerId="Windows Live" clId="Web-{3DF6B491-FF4B-40B9-B01F-9A20D0D26B02}" dt="2024-10-25T18:34:23.730" v="12"/>
        <pc:sldMasterMkLst>
          <pc:docMk/>
          <pc:sldMasterMk cId="1325815096" sldId="2147483686"/>
        </pc:sldMasterMkLst>
        <pc:sldLayoutChg chg="add del">
          <pc:chgData name="Arishma Murugan" userId="89b12c5fa0ff4366" providerId="Windows Live" clId="Web-{3DF6B491-FF4B-40B9-B01F-9A20D0D26B02}" dt="2024-10-25T18:34:23.730" v="12"/>
          <pc:sldLayoutMkLst>
            <pc:docMk/>
            <pc:sldMasterMk cId="1325815096" sldId="2147483686"/>
            <pc:sldLayoutMk cId="1283797114" sldId="2147483674"/>
          </pc:sldLayoutMkLst>
        </pc:sldLayoutChg>
        <pc:sldLayoutChg chg="add del">
          <pc:chgData name="Arishma Murugan" userId="89b12c5fa0ff4366" providerId="Windows Live" clId="Web-{3DF6B491-FF4B-40B9-B01F-9A20D0D26B02}" dt="2024-10-25T18:34:23.730" v="12"/>
          <pc:sldLayoutMkLst>
            <pc:docMk/>
            <pc:sldMasterMk cId="1325815096" sldId="2147483686"/>
            <pc:sldLayoutMk cId="2181389137" sldId="2147483675"/>
          </pc:sldLayoutMkLst>
        </pc:sldLayoutChg>
        <pc:sldLayoutChg chg="add del">
          <pc:chgData name="Arishma Murugan" userId="89b12c5fa0ff4366" providerId="Windows Live" clId="Web-{3DF6B491-FF4B-40B9-B01F-9A20D0D26B02}" dt="2024-10-25T18:34:23.730" v="12"/>
          <pc:sldLayoutMkLst>
            <pc:docMk/>
            <pc:sldMasterMk cId="1325815096" sldId="2147483686"/>
            <pc:sldLayoutMk cId="1975834765" sldId="2147483676"/>
          </pc:sldLayoutMkLst>
        </pc:sldLayoutChg>
        <pc:sldLayoutChg chg="add del">
          <pc:chgData name="Arishma Murugan" userId="89b12c5fa0ff4366" providerId="Windows Live" clId="Web-{3DF6B491-FF4B-40B9-B01F-9A20D0D26B02}" dt="2024-10-25T18:34:23.730" v="12"/>
          <pc:sldLayoutMkLst>
            <pc:docMk/>
            <pc:sldMasterMk cId="1325815096" sldId="2147483686"/>
            <pc:sldLayoutMk cId="1534166575" sldId="2147483677"/>
          </pc:sldLayoutMkLst>
        </pc:sldLayoutChg>
        <pc:sldLayoutChg chg="add del">
          <pc:chgData name="Arishma Murugan" userId="89b12c5fa0ff4366" providerId="Windows Live" clId="Web-{3DF6B491-FF4B-40B9-B01F-9A20D0D26B02}" dt="2024-10-25T18:34:23.730" v="12"/>
          <pc:sldLayoutMkLst>
            <pc:docMk/>
            <pc:sldMasterMk cId="1325815096" sldId="2147483686"/>
            <pc:sldLayoutMk cId="2012255771" sldId="2147483678"/>
          </pc:sldLayoutMkLst>
        </pc:sldLayoutChg>
        <pc:sldLayoutChg chg="add del">
          <pc:chgData name="Arishma Murugan" userId="89b12c5fa0ff4366" providerId="Windows Live" clId="Web-{3DF6B491-FF4B-40B9-B01F-9A20D0D26B02}" dt="2024-10-25T18:34:23.730" v="12"/>
          <pc:sldLayoutMkLst>
            <pc:docMk/>
            <pc:sldMasterMk cId="1325815096" sldId="2147483686"/>
            <pc:sldLayoutMk cId="1946499512" sldId="2147483679"/>
          </pc:sldLayoutMkLst>
        </pc:sldLayoutChg>
        <pc:sldLayoutChg chg="add del">
          <pc:chgData name="Arishma Murugan" userId="89b12c5fa0ff4366" providerId="Windows Live" clId="Web-{3DF6B491-FF4B-40B9-B01F-9A20D0D26B02}" dt="2024-10-25T18:34:23.730" v="12"/>
          <pc:sldLayoutMkLst>
            <pc:docMk/>
            <pc:sldMasterMk cId="1325815096" sldId="2147483686"/>
            <pc:sldLayoutMk cId="3884024728" sldId="2147483680"/>
          </pc:sldLayoutMkLst>
        </pc:sldLayoutChg>
        <pc:sldLayoutChg chg="add del">
          <pc:chgData name="Arishma Murugan" userId="89b12c5fa0ff4366" providerId="Windows Live" clId="Web-{3DF6B491-FF4B-40B9-B01F-9A20D0D26B02}" dt="2024-10-25T18:34:23.730" v="12"/>
          <pc:sldLayoutMkLst>
            <pc:docMk/>
            <pc:sldMasterMk cId="1325815096" sldId="2147483686"/>
            <pc:sldLayoutMk cId="4244710587" sldId="2147483681"/>
          </pc:sldLayoutMkLst>
        </pc:sldLayoutChg>
        <pc:sldLayoutChg chg="add del">
          <pc:chgData name="Arishma Murugan" userId="89b12c5fa0ff4366" providerId="Windows Live" clId="Web-{3DF6B491-FF4B-40B9-B01F-9A20D0D26B02}" dt="2024-10-25T18:34:23.730" v="12"/>
          <pc:sldLayoutMkLst>
            <pc:docMk/>
            <pc:sldMasterMk cId="1325815096" sldId="2147483686"/>
            <pc:sldLayoutMk cId="3345983151" sldId="2147483682"/>
          </pc:sldLayoutMkLst>
        </pc:sldLayoutChg>
        <pc:sldLayoutChg chg="add del">
          <pc:chgData name="Arishma Murugan" userId="89b12c5fa0ff4366" providerId="Windows Live" clId="Web-{3DF6B491-FF4B-40B9-B01F-9A20D0D26B02}" dt="2024-10-25T18:34:23.730" v="12"/>
          <pc:sldLayoutMkLst>
            <pc:docMk/>
            <pc:sldMasterMk cId="1325815096" sldId="2147483686"/>
            <pc:sldLayoutMk cId="281958555" sldId="2147483683"/>
          </pc:sldLayoutMkLst>
        </pc:sldLayoutChg>
        <pc:sldLayoutChg chg="add del">
          <pc:chgData name="Arishma Murugan" userId="89b12c5fa0ff4366" providerId="Windows Live" clId="Web-{3DF6B491-FF4B-40B9-B01F-9A20D0D26B02}" dt="2024-10-25T18:34:23.730" v="12"/>
          <pc:sldLayoutMkLst>
            <pc:docMk/>
            <pc:sldMasterMk cId="1325815096" sldId="2147483686"/>
            <pc:sldLayoutMk cId="877052376" sldId="2147483684"/>
          </pc:sldLayoutMkLst>
        </pc:sldLayoutChg>
        <pc:sldLayoutChg chg="add del">
          <pc:chgData name="Arishma Murugan" userId="89b12c5fa0ff4366" providerId="Windows Live" clId="Web-{3DF6B491-FF4B-40B9-B01F-9A20D0D26B02}" dt="2024-10-25T18:34:23.730" v="12"/>
          <pc:sldLayoutMkLst>
            <pc:docMk/>
            <pc:sldMasterMk cId="1325815096" sldId="2147483686"/>
            <pc:sldLayoutMk cId="3063772306" sldId="2147483685"/>
          </pc:sldLayoutMkLst>
        </pc:sldLayoutChg>
      </pc:sldMasterChg>
      <pc:sldMasterChg chg="add del addSldLayout delSldLayout">
        <pc:chgData name="Arishma Murugan" userId="89b12c5fa0ff4366" providerId="Windows Live" clId="Web-{3DF6B491-FF4B-40B9-B01F-9A20D0D26B02}" dt="2024-10-25T18:34:48.246" v="15"/>
        <pc:sldMasterMkLst>
          <pc:docMk/>
          <pc:sldMasterMk cId="316408528" sldId="2147483764"/>
        </pc:sldMasterMkLst>
        <pc:sldLayoutChg chg="add del">
          <pc:chgData name="Arishma Murugan" userId="89b12c5fa0ff4366" providerId="Windows Live" clId="Web-{3DF6B491-FF4B-40B9-B01F-9A20D0D26B02}" dt="2024-10-25T18:34:48.246" v="15"/>
          <pc:sldLayoutMkLst>
            <pc:docMk/>
            <pc:sldMasterMk cId="316408528" sldId="2147483764"/>
            <pc:sldLayoutMk cId="1247513270" sldId="2147483753"/>
          </pc:sldLayoutMkLst>
        </pc:sldLayoutChg>
        <pc:sldLayoutChg chg="add del">
          <pc:chgData name="Arishma Murugan" userId="89b12c5fa0ff4366" providerId="Windows Live" clId="Web-{3DF6B491-FF4B-40B9-B01F-9A20D0D26B02}" dt="2024-10-25T18:34:48.246" v="15"/>
          <pc:sldLayoutMkLst>
            <pc:docMk/>
            <pc:sldMasterMk cId="316408528" sldId="2147483764"/>
            <pc:sldLayoutMk cId="343162729" sldId="2147483754"/>
          </pc:sldLayoutMkLst>
        </pc:sldLayoutChg>
        <pc:sldLayoutChg chg="add del">
          <pc:chgData name="Arishma Murugan" userId="89b12c5fa0ff4366" providerId="Windows Live" clId="Web-{3DF6B491-FF4B-40B9-B01F-9A20D0D26B02}" dt="2024-10-25T18:34:48.246" v="15"/>
          <pc:sldLayoutMkLst>
            <pc:docMk/>
            <pc:sldMasterMk cId="316408528" sldId="2147483764"/>
            <pc:sldLayoutMk cId="2257557438" sldId="2147483755"/>
          </pc:sldLayoutMkLst>
        </pc:sldLayoutChg>
        <pc:sldLayoutChg chg="add del">
          <pc:chgData name="Arishma Murugan" userId="89b12c5fa0ff4366" providerId="Windows Live" clId="Web-{3DF6B491-FF4B-40B9-B01F-9A20D0D26B02}" dt="2024-10-25T18:34:48.246" v="15"/>
          <pc:sldLayoutMkLst>
            <pc:docMk/>
            <pc:sldMasterMk cId="316408528" sldId="2147483764"/>
            <pc:sldLayoutMk cId="3076680165" sldId="2147483756"/>
          </pc:sldLayoutMkLst>
        </pc:sldLayoutChg>
        <pc:sldLayoutChg chg="add del">
          <pc:chgData name="Arishma Murugan" userId="89b12c5fa0ff4366" providerId="Windows Live" clId="Web-{3DF6B491-FF4B-40B9-B01F-9A20D0D26B02}" dt="2024-10-25T18:34:48.246" v="15"/>
          <pc:sldLayoutMkLst>
            <pc:docMk/>
            <pc:sldMasterMk cId="316408528" sldId="2147483764"/>
            <pc:sldLayoutMk cId="862641670" sldId="2147483757"/>
          </pc:sldLayoutMkLst>
        </pc:sldLayoutChg>
        <pc:sldLayoutChg chg="add del">
          <pc:chgData name="Arishma Murugan" userId="89b12c5fa0ff4366" providerId="Windows Live" clId="Web-{3DF6B491-FF4B-40B9-B01F-9A20D0D26B02}" dt="2024-10-25T18:34:48.246" v="15"/>
          <pc:sldLayoutMkLst>
            <pc:docMk/>
            <pc:sldMasterMk cId="316408528" sldId="2147483764"/>
            <pc:sldLayoutMk cId="2564296381" sldId="2147483758"/>
          </pc:sldLayoutMkLst>
        </pc:sldLayoutChg>
        <pc:sldLayoutChg chg="add del">
          <pc:chgData name="Arishma Murugan" userId="89b12c5fa0ff4366" providerId="Windows Live" clId="Web-{3DF6B491-FF4B-40B9-B01F-9A20D0D26B02}" dt="2024-10-25T18:34:48.246" v="15"/>
          <pc:sldLayoutMkLst>
            <pc:docMk/>
            <pc:sldMasterMk cId="316408528" sldId="2147483764"/>
            <pc:sldLayoutMk cId="3995385490" sldId="2147483759"/>
          </pc:sldLayoutMkLst>
        </pc:sldLayoutChg>
        <pc:sldLayoutChg chg="add del">
          <pc:chgData name="Arishma Murugan" userId="89b12c5fa0ff4366" providerId="Windows Live" clId="Web-{3DF6B491-FF4B-40B9-B01F-9A20D0D26B02}" dt="2024-10-25T18:34:48.246" v="15"/>
          <pc:sldLayoutMkLst>
            <pc:docMk/>
            <pc:sldMasterMk cId="316408528" sldId="2147483764"/>
            <pc:sldLayoutMk cId="3529274327" sldId="2147483760"/>
          </pc:sldLayoutMkLst>
        </pc:sldLayoutChg>
        <pc:sldLayoutChg chg="add del">
          <pc:chgData name="Arishma Murugan" userId="89b12c5fa0ff4366" providerId="Windows Live" clId="Web-{3DF6B491-FF4B-40B9-B01F-9A20D0D26B02}" dt="2024-10-25T18:34:48.246" v="15"/>
          <pc:sldLayoutMkLst>
            <pc:docMk/>
            <pc:sldMasterMk cId="316408528" sldId="2147483764"/>
            <pc:sldLayoutMk cId="3782886889" sldId="2147483761"/>
          </pc:sldLayoutMkLst>
        </pc:sldLayoutChg>
        <pc:sldLayoutChg chg="add del">
          <pc:chgData name="Arishma Murugan" userId="89b12c5fa0ff4366" providerId="Windows Live" clId="Web-{3DF6B491-FF4B-40B9-B01F-9A20D0D26B02}" dt="2024-10-25T18:34:48.246" v="15"/>
          <pc:sldLayoutMkLst>
            <pc:docMk/>
            <pc:sldMasterMk cId="316408528" sldId="2147483764"/>
            <pc:sldLayoutMk cId="416026193" sldId="2147483762"/>
          </pc:sldLayoutMkLst>
        </pc:sldLayoutChg>
        <pc:sldLayoutChg chg="add del">
          <pc:chgData name="Arishma Murugan" userId="89b12c5fa0ff4366" providerId="Windows Live" clId="Web-{3DF6B491-FF4B-40B9-B01F-9A20D0D26B02}" dt="2024-10-25T18:34:48.246" v="15"/>
          <pc:sldLayoutMkLst>
            <pc:docMk/>
            <pc:sldMasterMk cId="316408528" sldId="2147483764"/>
            <pc:sldLayoutMk cId="2977545077" sldId="2147483763"/>
          </pc:sldLayoutMkLst>
        </pc:sldLayoutChg>
      </pc:sldMasterChg>
      <pc:sldMasterChg chg="add addSldLayout">
        <pc:chgData name="Arishma Murugan" userId="89b12c5fa0ff4366" providerId="Windows Live" clId="Web-{3DF6B491-FF4B-40B9-B01F-9A20D0D26B02}" dt="2024-10-25T18:34:48.246" v="15"/>
        <pc:sldMasterMkLst>
          <pc:docMk/>
          <pc:sldMasterMk cId="2777661120" sldId="2147483789"/>
        </pc:sldMasterMkLst>
        <pc:sldLayoutChg chg="add">
          <pc:chgData name="Arishma Murugan" userId="89b12c5fa0ff4366" providerId="Windows Live" clId="Web-{3DF6B491-FF4B-40B9-B01F-9A20D0D26B02}" dt="2024-10-25T18:34:48.246" v="15"/>
          <pc:sldLayoutMkLst>
            <pc:docMk/>
            <pc:sldMasterMk cId="2777661120" sldId="2147483789"/>
            <pc:sldLayoutMk cId="1248833321" sldId="2147483777"/>
          </pc:sldLayoutMkLst>
        </pc:sldLayoutChg>
        <pc:sldLayoutChg chg="add">
          <pc:chgData name="Arishma Murugan" userId="89b12c5fa0ff4366" providerId="Windows Live" clId="Web-{3DF6B491-FF4B-40B9-B01F-9A20D0D26B02}" dt="2024-10-25T18:34:48.246" v="15"/>
          <pc:sldLayoutMkLst>
            <pc:docMk/>
            <pc:sldMasterMk cId="2777661120" sldId="2147483789"/>
            <pc:sldLayoutMk cId="2461074292" sldId="2147483778"/>
          </pc:sldLayoutMkLst>
        </pc:sldLayoutChg>
        <pc:sldLayoutChg chg="add">
          <pc:chgData name="Arishma Murugan" userId="89b12c5fa0ff4366" providerId="Windows Live" clId="Web-{3DF6B491-FF4B-40B9-B01F-9A20D0D26B02}" dt="2024-10-25T18:34:48.246" v="15"/>
          <pc:sldLayoutMkLst>
            <pc:docMk/>
            <pc:sldMasterMk cId="2777661120" sldId="2147483789"/>
            <pc:sldLayoutMk cId="2167402206" sldId="2147483779"/>
          </pc:sldLayoutMkLst>
        </pc:sldLayoutChg>
        <pc:sldLayoutChg chg="add">
          <pc:chgData name="Arishma Murugan" userId="89b12c5fa0ff4366" providerId="Windows Live" clId="Web-{3DF6B491-FF4B-40B9-B01F-9A20D0D26B02}" dt="2024-10-25T18:34:48.246" v="15"/>
          <pc:sldLayoutMkLst>
            <pc:docMk/>
            <pc:sldMasterMk cId="2777661120" sldId="2147483789"/>
            <pc:sldLayoutMk cId="1210283240" sldId="2147483780"/>
          </pc:sldLayoutMkLst>
        </pc:sldLayoutChg>
        <pc:sldLayoutChg chg="add">
          <pc:chgData name="Arishma Murugan" userId="89b12c5fa0ff4366" providerId="Windows Live" clId="Web-{3DF6B491-FF4B-40B9-B01F-9A20D0D26B02}" dt="2024-10-25T18:34:48.246" v="15"/>
          <pc:sldLayoutMkLst>
            <pc:docMk/>
            <pc:sldMasterMk cId="2777661120" sldId="2147483789"/>
            <pc:sldLayoutMk cId="1335942006" sldId="2147483781"/>
          </pc:sldLayoutMkLst>
        </pc:sldLayoutChg>
        <pc:sldLayoutChg chg="add">
          <pc:chgData name="Arishma Murugan" userId="89b12c5fa0ff4366" providerId="Windows Live" clId="Web-{3DF6B491-FF4B-40B9-B01F-9A20D0D26B02}" dt="2024-10-25T18:34:48.246" v="15"/>
          <pc:sldLayoutMkLst>
            <pc:docMk/>
            <pc:sldMasterMk cId="2777661120" sldId="2147483789"/>
            <pc:sldLayoutMk cId="3102141070" sldId="2147483782"/>
          </pc:sldLayoutMkLst>
        </pc:sldLayoutChg>
        <pc:sldLayoutChg chg="add">
          <pc:chgData name="Arishma Murugan" userId="89b12c5fa0ff4366" providerId="Windows Live" clId="Web-{3DF6B491-FF4B-40B9-B01F-9A20D0D26B02}" dt="2024-10-25T18:34:48.246" v="15"/>
          <pc:sldLayoutMkLst>
            <pc:docMk/>
            <pc:sldMasterMk cId="2777661120" sldId="2147483789"/>
            <pc:sldLayoutMk cId="2586205122" sldId="2147483783"/>
          </pc:sldLayoutMkLst>
        </pc:sldLayoutChg>
        <pc:sldLayoutChg chg="add">
          <pc:chgData name="Arishma Murugan" userId="89b12c5fa0ff4366" providerId="Windows Live" clId="Web-{3DF6B491-FF4B-40B9-B01F-9A20D0D26B02}" dt="2024-10-25T18:34:48.246" v="15"/>
          <pc:sldLayoutMkLst>
            <pc:docMk/>
            <pc:sldMasterMk cId="2777661120" sldId="2147483789"/>
            <pc:sldLayoutMk cId="3668791998" sldId="2147483784"/>
          </pc:sldLayoutMkLst>
        </pc:sldLayoutChg>
        <pc:sldLayoutChg chg="add">
          <pc:chgData name="Arishma Murugan" userId="89b12c5fa0ff4366" providerId="Windows Live" clId="Web-{3DF6B491-FF4B-40B9-B01F-9A20D0D26B02}" dt="2024-10-25T18:34:48.246" v="15"/>
          <pc:sldLayoutMkLst>
            <pc:docMk/>
            <pc:sldMasterMk cId="2777661120" sldId="2147483789"/>
            <pc:sldLayoutMk cId="3749463229" sldId="2147483785"/>
          </pc:sldLayoutMkLst>
        </pc:sldLayoutChg>
        <pc:sldLayoutChg chg="add">
          <pc:chgData name="Arishma Murugan" userId="89b12c5fa0ff4366" providerId="Windows Live" clId="Web-{3DF6B491-FF4B-40B9-B01F-9A20D0D26B02}" dt="2024-10-25T18:34:48.246" v="15"/>
          <pc:sldLayoutMkLst>
            <pc:docMk/>
            <pc:sldMasterMk cId="2777661120" sldId="2147483789"/>
            <pc:sldLayoutMk cId="1358032878" sldId="2147483786"/>
          </pc:sldLayoutMkLst>
        </pc:sldLayoutChg>
        <pc:sldLayoutChg chg="add">
          <pc:chgData name="Arishma Murugan" userId="89b12c5fa0ff4366" providerId="Windows Live" clId="Web-{3DF6B491-FF4B-40B9-B01F-9A20D0D26B02}" dt="2024-10-25T18:34:48.246" v="15"/>
          <pc:sldLayoutMkLst>
            <pc:docMk/>
            <pc:sldMasterMk cId="2777661120" sldId="2147483789"/>
            <pc:sldLayoutMk cId="1143616916" sldId="2147483787"/>
          </pc:sldLayoutMkLst>
        </pc:sldLayoutChg>
        <pc:sldLayoutChg chg="add">
          <pc:chgData name="Arishma Murugan" userId="89b12c5fa0ff4366" providerId="Windows Live" clId="Web-{3DF6B491-FF4B-40B9-B01F-9A20D0D26B02}" dt="2024-10-25T18:34:48.246" v="15"/>
          <pc:sldLayoutMkLst>
            <pc:docMk/>
            <pc:sldMasterMk cId="2777661120" sldId="2147483789"/>
            <pc:sldLayoutMk cId="2322543032" sldId="2147483788"/>
          </pc:sldLayoutMkLst>
        </pc:sldLayoutChg>
      </pc:sldMasterChg>
      <pc:sldMasterChg chg="add del addSldLayout delSldLayout">
        <pc:chgData name="Arishma Murugan" userId="89b12c5fa0ff4366" providerId="Windows Live" clId="Web-{3DF6B491-FF4B-40B9-B01F-9A20D0D26B02}" dt="2024-10-25T18:37:26.426" v="20"/>
        <pc:sldMasterMkLst>
          <pc:docMk/>
          <pc:sldMasterMk cId="884738500" sldId="2147483813"/>
        </pc:sldMasterMkLst>
        <pc:sldLayoutChg chg="add del">
          <pc:chgData name="Arishma Murugan" userId="89b12c5fa0ff4366" providerId="Windows Live" clId="Web-{3DF6B491-FF4B-40B9-B01F-9A20D0D26B02}" dt="2024-10-25T18:37:26.426" v="20"/>
          <pc:sldLayoutMkLst>
            <pc:docMk/>
            <pc:sldMasterMk cId="884738500" sldId="2147483813"/>
            <pc:sldLayoutMk cId="182145930" sldId="2147483802"/>
          </pc:sldLayoutMkLst>
        </pc:sldLayoutChg>
        <pc:sldLayoutChg chg="add del">
          <pc:chgData name="Arishma Murugan" userId="89b12c5fa0ff4366" providerId="Windows Live" clId="Web-{3DF6B491-FF4B-40B9-B01F-9A20D0D26B02}" dt="2024-10-25T18:37:26.426" v="20"/>
          <pc:sldLayoutMkLst>
            <pc:docMk/>
            <pc:sldMasterMk cId="884738500" sldId="2147483813"/>
            <pc:sldLayoutMk cId="4290824394" sldId="2147483803"/>
          </pc:sldLayoutMkLst>
        </pc:sldLayoutChg>
        <pc:sldLayoutChg chg="add del">
          <pc:chgData name="Arishma Murugan" userId="89b12c5fa0ff4366" providerId="Windows Live" clId="Web-{3DF6B491-FF4B-40B9-B01F-9A20D0D26B02}" dt="2024-10-25T18:37:26.426" v="20"/>
          <pc:sldLayoutMkLst>
            <pc:docMk/>
            <pc:sldMasterMk cId="884738500" sldId="2147483813"/>
            <pc:sldLayoutMk cId="4164916331" sldId="2147483804"/>
          </pc:sldLayoutMkLst>
        </pc:sldLayoutChg>
        <pc:sldLayoutChg chg="add del">
          <pc:chgData name="Arishma Murugan" userId="89b12c5fa0ff4366" providerId="Windows Live" clId="Web-{3DF6B491-FF4B-40B9-B01F-9A20D0D26B02}" dt="2024-10-25T18:37:26.426" v="20"/>
          <pc:sldLayoutMkLst>
            <pc:docMk/>
            <pc:sldMasterMk cId="884738500" sldId="2147483813"/>
            <pc:sldLayoutMk cId="2313275284" sldId="2147483805"/>
          </pc:sldLayoutMkLst>
        </pc:sldLayoutChg>
        <pc:sldLayoutChg chg="add del">
          <pc:chgData name="Arishma Murugan" userId="89b12c5fa0ff4366" providerId="Windows Live" clId="Web-{3DF6B491-FF4B-40B9-B01F-9A20D0D26B02}" dt="2024-10-25T18:37:26.426" v="20"/>
          <pc:sldLayoutMkLst>
            <pc:docMk/>
            <pc:sldMasterMk cId="884738500" sldId="2147483813"/>
            <pc:sldLayoutMk cId="596422584" sldId="2147483806"/>
          </pc:sldLayoutMkLst>
        </pc:sldLayoutChg>
        <pc:sldLayoutChg chg="add del">
          <pc:chgData name="Arishma Murugan" userId="89b12c5fa0ff4366" providerId="Windows Live" clId="Web-{3DF6B491-FF4B-40B9-B01F-9A20D0D26B02}" dt="2024-10-25T18:37:26.426" v="20"/>
          <pc:sldLayoutMkLst>
            <pc:docMk/>
            <pc:sldMasterMk cId="884738500" sldId="2147483813"/>
            <pc:sldLayoutMk cId="3063683209" sldId="2147483807"/>
          </pc:sldLayoutMkLst>
        </pc:sldLayoutChg>
        <pc:sldLayoutChg chg="add del">
          <pc:chgData name="Arishma Murugan" userId="89b12c5fa0ff4366" providerId="Windows Live" clId="Web-{3DF6B491-FF4B-40B9-B01F-9A20D0D26B02}" dt="2024-10-25T18:37:26.426" v="20"/>
          <pc:sldLayoutMkLst>
            <pc:docMk/>
            <pc:sldMasterMk cId="884738500" sldId="2147483813"/>
            <pc:sldLayoutMk cId="3940711567" sldId="2147483808"/>
          </pc:sldLayoutMkLst>
        </pc:sldLayoutChg>
        <pc:sldLayoutChg chg="add del">
          <pc:chgData name="Arishma Murugan" userId="89b12c5fa0ff4366" providerId="Windows Live" clId="Web-{3DF6B491-FF4B-40B9-B01F-9A20D0D26B02}" dt="2024-10-25T18:37:26.426" v="20"/>
          <pc:sldLayoutMkLst>
            <pc:docMk/>
            <pc:sldMasterMk cId="884738500" sldId="2147483813"/>
            <pc:sldLayoutMk cId="3875131818" sldId="2147483809"/>
          </pc:sldLayoutMkLst>
        </pc:sldLayoutChg>
        <pc:sldLayoutChg chg="add del">
          <pc:chgData name="Arishma Murugan" userId="89b12c5fa0ff4366" providerId="Windows Live" clId="Web-{3DF6B491-FF4B-40B9-B01F-9A20D0D26B02}" dt="2024-10-25T18:37:26.426" v="20"/>
          <pc:sldLayoutMkLst>
            <pc:docMk/>
            <pc:sldMasterMk cId="884738500" sldId="2147483813"/>
            <pc:sldLayoutMk cId="1804859263" sldId="2147483810"/>
          </pc:sldLayoutMkLst>
        </pc:sldLayoutChg>
        <pc:sldLayoutChg chg="add del">
          <pc:chgData name="Arishma Murugan" userId="89b12c5fa0ff4366" providerId="Windows Live" clId="Web-{3DF6B491-FF4B-40B9-B01F-9A20D0D26B02}" dt="2024-10-25T18:37:26.426" v="20"/>
          <pc:sldLayoutMkLst>
            <pc:docMk/>
            <pc:sldMasterMk cId="884738500" sldId="2147483813"/>
            <pc:sldLayoutMk cId="1058503102" sldId="2147483811"/>
          </pc:sldLayoutMkLst>
        </pc:sldLayoutChg>
        <pc:sldLayoutChg chg="add del">
          <pc:chgData name="Arishma Murugan" userId="89b12c5fa0ff4366" providerId="Windows Live" clId="Web-{3DF6B491-FF4B-40B9-B01F-9A20D0D26B02}" dt="2024-10-25T18:37:26.426" v="20"/>
          <pc:sldLayoutMkLst>
            <pc:docMk/>
            <pc:sldMasterMk cId="884738500" sldId="2147483813"/>
            <pc:sldLayoutMk cId="3209644747" sldId="2147483812"/>
          </pc:sldLayoutMkLst>
        </pc:sldLayoutChg>
      </pc:sldMasterChg>
      <pc:sldMasterChg chg="add addSldLayout">
        <pc:chgData name="Arishma Murugan" userId="89b12c5fa0ff4366" providerId="Windows Live" clId="Web-{3DF6B491-FF4B-40B9-B01F-9A20D0D26B02}" dt="2024-10-25T18:37:26.551" v="21"/>
        <pc:sldMasterMkLst>
          <pc:docMk/>
          <pc:sldMasterMk cId="2089485306" sldId="2147483891"/>
        </pc:sldMasterMkLst>
        <pc:sldLayoutChg chg="add">
          <pc:chgData name="Arishma Murugan" userId="89b12c5fa0ff4366" providerId="Windows Live" clId="Web-{3DF6B491-FF4B-40B9-B01F-9A20D0D26B02}" dt="2024-10-25T18:37:26.551" v="21"/>
          <pc:sldLayoutMkLst>
            <pc:docMk/>
            <pc:sldMasterMk cId="2089485306" sldId="2147483891"/>
            <pc:sldLayoutMk cId="177810563" sldId="2147483880"/>
          </pc:sldLayoutMkLst>
        </pc:sldLayoutChg>
        <pc:sldLayoutChg chg="add">
          <pc:chgData name="Arishma Murugan" userId="89b12c5fa0ff4366" providerId="Windows Live" clId="Web-{3DF6B491-FF4B-40B9-B01F-9A20D0D26B02}" dt="2024-10-25T18:37:26.551" v="21"/>
          <pc:sldLayoutMkLst>
            <pc:docMk/>
            <pc:sldMasterMk cId="2089485306" sldId="2147483891"/>
            <pc:sldLayoutMk cId="4050902159" sldId="2147483881"/>
          </pc:sldLayoutMkLst>
        </pc:sldLayoutChg>
        <pc:sldLayoutChg chg="add">
          <pc:chgData name="Arishma Murugan" userId="89b12c5fa0ff4366" providerId="Windows Live" clId="Web-{3DF6B491-FF4B-40B9-B01F-9A20D0D26B02}" dt="2024-10-25T18:37:26.551" v="21"/>
          <pc:sldLayoutMkLst>
            <pc:docMk/>
            <pc:sldMasterMk cId="2089485306" sldId="2147483891"/>
            <pc:sldLayoutMk cId="3270870884" sldId="2147483882"/>
          </pc:sldLayoutMkLst>
        </pc:sldLayoutChg>
        <pc:sldLayoutChg chg="add">
          <pc:chgData name="Arishma Murugan" userId="89b12c5fa0ff4366" providerId="Windows Live" clId="Web-{3DF6B491-FF4B-40B9-B01F-9A20D0D26B02}" dt="2024-10-25T18:37:26.551" v="21"/>
          <pc:sldLayoutMkLst>
            <pc:docMk/>
            <pc:sldMasterMk cId="2089485306" sldId="2147483891"/>
            <pc:sldLayoutMk cId="3830388220" sldId="2147483883"/>
          </pc:sldLayoutMkLst>
        </pc:sldLayoutChg>
        <pc:sldLayoutChg chg="add">
          <pc:chgData name="Arishma Murugan" userId="89b12c5fa0ff4366" providerId="Windows Live" clId="Web-{3DF6B491-FF4B-40B9-B01F-9A20D0D26B02}" dt="2024-10-25T18:37:26.551" v="21"/>
          <pc:sldLayoutMkLst>
            <pc:docMk/>
            <pc:sldMasterMk cId="2089485306" sldId="2147483891"/>
            <pc:sldLayoutMk cId="1040902920" sldId="2147483884"/>
          </pc:sldLayoutMkLst>
        </pc:sldLayoutChg>
        <pc:sldLayoutChg chg="add">
          <pc:chgData name="Arishma Murugan" userId="89b12c5fa0ff4366" providerId="Windows Live" clId="Web-{3DF6B491-FF4B-40B9-B01F-9A20D0D26B02}" dt="2024-10-25T18:37:26.551" v="21"/>
          <pc:sldLayoutMkLst>
            <pc:docMk/>
            <pc:sldMasterMk cId="2089485306" sldId="2147483891"/>
            <pc:sldLayoutMk cId="3414512012" sldId="2147483885"/>
          </pc:sldLayoutMkLst>
        </pc:sldLayoutChg>
        <pc:sldLayoutChg chg="add">
          <pc:chgData name="Arishma Murugan" userId="89b12c5fa0ff4366" providerId="Windows Live" clId="Web-{3DF6B491-FF4B-40B9-B01F-9A20D0D26B02}" dt="2024-10-25T18:37:26.551" v="21"/>
          <pc:sldLayoutMkLst>
            <pc:docMk/>
            <pc:sldMasterMk cId="2089485306" sldId="2147483891"/>
            <pc:sldLayoutMk cId="1543811555" sldId="2147483886"/>
          </pc:sldLayoutMkLst>
        </pc:sldLayoutChg>
        <pc:sldLayoutChg chg="add">
          <pc:chgData name="Arishma Murugan" userId="89b12c5fa0ff4366" providerId="Windows Live" clId="Web-{3DF6B491-FF4B-40B9-B01F-9A20D0D26B02}" dt="2024-10-25T18:37:26.551" v="21"/>
          <pc:sldLayoutMkLst>
            <pc:docMk/>
            <pc:sldMasterMk cId="2089485306" sldId="2147483891"/>
            <pc:sldLayoutMk cId="1246486758" sldId="2147483887"/>
          </pc:sldLayoutMkLst>
        </pc:sldLayoutChg>
        <pc:sldLayoutChg chg="add">
          <pc:chgData name="Arishma Murugan" userId="89b12c5fa0ff4366" providerId="Windows Live" clId="Web-{3DF6B491-FF4B-40B9-B01F-9A20D0D26B02}" dt="2024-10-25T18:37:26.551" v="21"/>
          <pc:sldLayoutMkLst>
            <pc:docMk/>
            <pc:sldMasterMk cId="2089485306" sldId="2147483891"/>
            <pc:sldLayoutMk cId="3599400859" sldId="2147483888"/>
          </pc:sldLayoutMkLst>
        </pc:sldLayoutChg>
        <pc:sldLayoutChg chg="add">
          <pc:chgData name="Arishma Murugan" userId="89b12c5fa0ff4366" providerId="Windows Live" clId="Web-{3DF6B491-FF4B-40B9-B01F-9A20D0D26B02}" dt="2024-10-25T18:37:26.551" v="21"/>
          <pc:sldLayoutMkLst>
            <pc:docMk/>
            <pc:sldMasterMk cId="2089485306" sldId="2147483891"/>
            <pc:sldLayoutMk cId="2323400225" sldId="2147483889"/>
          </pc:sldLayoutMkLst>
        </pc:sldLayoutChg>
        <pc:sldLayoutChg chg="add">
          <pc:chgData name="Arishma Murugan" userId="89b12c5fa0ff4366" providerId="Windows Live" clId="Web-{3DF6B491-FF4B-40B9-B01F-9A20D0D26B02}" dt="2024-10-25T18:37:26.551" v="21"/>
          <pc:sldLayoutMkLst>
            <pc:docMk/>
            <pc:sldMasterMk cId="2089485306" sldId="2147483891"/>
            <pc:sldLayoutMk cId="492109761" sldId="2147483890"/>
          </pc:sldLayoutMkLst>
        </pc:sldLayoutChg>
      </pc:sldMasterChg>
    </pc:docChg>
  </pc:docChgLst>
  <pc:docChgLst>
    <pc:chgData name="Arishma Murugan" userId="89b12c5fa0ff4366" providerId="Windows Live" clId="Web-{4C3D40E9-C97C-4967-BEBC-04FF1A92C415}"/>
    <pc:docChg chg="modSld">
      <pc:chgData name="Arishma Murugan" userId="89b12c5fa0ff4366" providerId="Windows Live" clId="Web-{4C3D40E9-C97C-4967-BEBC-04FF1A92C415}" dt="2024-10-25T20:53:50.964" v="5" actId="20577"/>
      <pc:docMkLst>
        <pc:docMk/>
      </pc:docMkLst>
      <pc:sldChg chg="modSp">
        <pc:chgData name="Arishma Murugan" userId="89b12c5fa0ff4366" providerId="Windows Live" clId="Web-{4C3D40E9-C97C-4967-BEBC-04FF1A92C415}" dt="2024-10-25T20:53:50.964" v="5" actId="20577"/>
        <pc:sldMkLst>
          <pc:docMk/>
          <pc:sldMk cId="1238896576" sldId="257"/>
        </pc:sldMkLst>
        <pc:spChg chg="mod">
          <ac:chgData name="Arishma Murugan" userId="89b12c5fa0ff4366" providerId="Windows Live" clId="Web-{4C3D40E9-C97C-4967-BEBC-04FF1A92C415}" dt="2024-10-25T20:53:32.323" v="3" actId="20577"/>
          <ac:spMkLst>
            <pc:docMk/>
            <pc:sldMk cId="1238896576" sldId="257"/>
            <ac:spMk id="2" creationId="{6E598361-10E9-7F81-0B92-DE08854AA489}"/>
          </ac:spMkLst>
        </pc:spChg>
        <pc:spChg chg="mod">
          <ac:chgData name="Arishma Murugan" userId="89b12c5fa0ff4366" providerId="Windows Live" clId="Web-{4C3D40E9-C97C-4967-BEBC-04FF1A92C415}" dt="2024-10-25T20:53:50.964" v="5" actId="20577"/>
          <ac:spMkLst>
            <pc:docMk/>
            <pc:sldMk cId="1238896576" sldId="257"/>
            <ac:spMk id="3" creationId="{79527FE0-7DCC-C645-AD73-8F14836FFF7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C314F-0F55-4F3A-BA3B-CD20805FC0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BE9093-A88F-40B5-BB62-B4A837476E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 </a:t>
          </a:r>
          <a:r>
            <a:rPr lang="en-US" b="1"/>
            <a:t>java.lang.String</a:t>
          </a:r>
          <a:r>
            <a:rPr lang="en-US"/>
            <a:t> class provides a lot of built-in methods that are used to manipulate </a:t>
          </a:r>
          <a:r>
            <a:rPr lang="en-US" b="1"/>
            <a:t>string in Java</a:t>
          </a:r>
          <a:r>
            <a:rPr lang="en-US"/>
            <a:t>.</a:t>
          </a:r>
        </a:p>
      </dgm:t>
    </dgm:pt>
    <dgm:pt modelId="{9DE4E607-83A7-4C4F-8712-5B318D1ED45F}" type="parTrans" cxnId="{C28ECE42-C479-4109-9751-5447838CB4D3}">
      <dgm:prSet/>
      <dgm:spPr/>
      <dgm:t>
        <a:bodyPr/>
        <a:lstStyle/>
        <a:p>
          <a:endParaRPr lang="en-US"/>
        </a:p>
      </dgm:t>
    </dgm:pt>
    <dgm:pt modelId="{28DB84E0-E071-4B10-B8EB-778C8433F7C1}" type="sibTrans" cxnId="{C28ECE42-C479-4109-9751-5447838CB4D3}">
      <dgm:prSet/>
      <dgm:spPr/>
      <dgm:t>
        <a:bodyPr/>
        <a:lstStyle/>
        <a:p>
          <a:endParaRPr lang="en-US"/>
        </a:p>
      </dgm:t>
    </dgm:pt>
    <dgm:pt modelId="{9E1C1DA8-3C82-40C4-A464-6FCC5ED2F0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By the help of these methods, we can perform operations on String objects such as trimming, concatenating, converting, comparing, replacing strings etc.</a:t>
          </a:r>
        </a:p>
      </dgm:t>
    </dgm:pt>
    <dgm:pt modelId="{9C794657-B64A-42C6-B670-4BC53E302812}" type="parTrans" cxnId="{C0E44C94-10FE-4C43-8BCA-14D7E1D19522}">
      <dgm:prSet/>
      <dgm:spPr/>
      <dgm:t>
        <a:bodyPr/>
        <a:lstStyle/>
        <a:p>
          <a:endParaRPr lang="en-US"/>
        </a:p>
      </dgm:t>
    </dgm:pt>
    <dgm:pt modelId="{D722A773-8CF4-46CC-8070-0564A4364F3B}" type="sibTrans" cxnId="{C0E44C94-10FE-4C43-8BCA-14D7E1D19522}">
      <dgm:prSet/>
      <dgm:spPr/>
      <dgm:t>
        <a:bodyPr/>
        <a:lstStyle/>
        <a:p>
          <a:endParaRPr lang="en-US"/>
        </a:p>
      </dgm:t>
    </dgm:pt>
    <dgm:pt modelId="{1ABB3B59-A30D-49A6-B95E-538C2E5F87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Java String is a powerful concept because everything is treated as a String if you submit any form in window based, web based or mobile application.</a:t>
          </a:r>
        </a:p>
      </dgm:t>
    </dgm:pt>
    <dgm:pt modelId="{33A9FF28-39A7-479D-9CC9-34A0B299568B}" type="parTrans" cxnId="{3F6D323C-996E-4B78-B15B-301FA6D45497}">
      <dgm:prSet/>
      <dgm:spPr/>
      <dgm:t>
        <a:bodyPr/>
        <a:lstStyle/>
        <a:p>
          <a:endParaRPr lang="en-US"/>
        </a:p>
      </dgm:t>
    </dgm:pt>
    <dgm:pt modelId="{AC88664B-5F24-407A-9009-D31EBF32C030}" type="sibTrans" cxnId="{3F6D323C-996E-4B78-B15B-301FA6D45497}">
      <dgm:prSet/>
      <dgm:spPr/>
      <dgm:t>
        <a:bodyPr/>
        <a:lstStyle/>
        <a:p>
          <a:endParaRPr lang="en-US"/>
        </a:p>
      </dgm:t>
    </dgm:pt>
    <dgm:pt modelId="{36780C51-AF63-4E2D-B52C-170A2AB829DE}" type="pres">
      <dgm:prSet presAssocID="{9D6C314F-0F55-4F3A-BA3B-CD20805FC0A8}" presName="root" presStyleCnt="0">
        <dgm:presLayoutVars>
          <dgm:dir/>
          <dgm:resizeHandles val="exact"/>
        </dgm:presLayoutVars>
      </dgm:prSet>
      <dgm:spPr/>
    </dgm:pt>
    <dgm:pt modelId="{3EA305D9-B0F3-405F-8500-DA7B194F1D2E}" type="pres">
      <dgm:prSet presAssocID="{78BE9093-A88F-40B5-BB62-B4A837476E0A}" presName="compNode" presStyleCnt="0"/>
      <dgm:spPr/>
    </dgm:pt>
    <dgm:pt modelId="{C90EAF1D-D1DB-4D4B-B570-998A2E21BDAC}" type="pres">
      <dgm:prSet presAssocID="{78BE9093-A88F-40B5-BB62-B4A837476E0A}" presName="bgRect" presStyleLbl="bgShp" presStyleIdx="0" presStyleCnt="3"/>
      <dgm:spPr/>
    </dgm:pt>
    <dgm:pt modelId="{3B1ABABC-5FD4-4F77-9DEB-AD46A6DCB11D}" type="pres">
      <dgm:prSet presAssocID="{78BE9093-A88F-40B5-BB62-B4A837476E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C2148C5-6F81-4091-A587-C8CFE3BB0EE6}" type="pres">
      <dgm:prSet presAssocID="{78BE9093-A88F-40B5-BB62-B4A837476E0A}" presName="spaceRect" presStyleCnt="0"/>
      <dgm:spPr/>
    </dgm:pt>
    <dgm:pt modelId="{6B24057F-DBE8-45F4-8CD1-A0C721E97A6C}" type="pres">
      <dgm:prSet presAssocID="{78BE9093-A88F-40B5-BB62-B4A837476E0A}" presName="parTx" presStyleLbl="revTx" presStyleIdx="0" presStyleCnt="3">
        <dgm:presLayoutVars>
          <dgm:chMax val="0"/>
          <dgm:chPref val="0"/>
        </dgm:presLayoutVars>
      </dgm:prSet>
      <dgm:spPr/>
    </dgm:pt>
    <dgm:pt modelId="{F4DB5CD4-809D-4D13-A7A6-441BC5EEFDD0}" type="pres">
      <dgm:prSet presAssocID="{28DB84E0-E071-4B10-B8EB-778C8433F7C1}" presName="sibTrans" presStyleCnt="0"/>
      <dgm:spPr/>
    </dgm:pt>
    <dgm:pt modelId="{D34AD3F4-17AC-43D7-80B4-1697310E7705}" type="pres">
      <dgm:prSet presAssocID="{9E1C1DA8-3C82-40C4-A464-6FCC5ED2F0A9}" presName="compNode" presStyleCnt="0"/>
      <dgm:spPr/>
    </dgm:pt>
    <dgm:pt modelId="{12A36840-E203-46CA-9E30-601782A1DFBF}" type="pres">
      <dgm:prSet presAssocID="{9E1C1DA8-3C82-40C4-A464-6FCC5ED2F0A9}" presName="bgRect" presStyleLbl="bgShp" presStyleIdx="1" presStyleCnt="3"/>
      <dgm:spPr/>
    </dgm:pt>
    <dgm:pt modelId="{0E586495-B836-4484-BAD3-E85EA392D99A}" type="pres">
      <dgm:prSet presAssocID="{9E1C1DA8-3C82-40C4-A464-6FCC5ED2F0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oller"/>
        </a:ext>
      </dgm:extLst>
    </dgm:pt>
    <dgm:pt modelId="{AE77A6D1-C0B8-4CC0-BC19-5F6500E98C99}" type="pres">
      <dgm:prSet presAssocID="{9E1C1DA8-3C82-40C4-A464-6FCC5ED2F0A9}" presName="spaceRect" presStyleCnt="0"/>
      <dgm:spPr/>
    </dgm:pt>
    <dgm:pt modelId="{6DC8BBC2-DF70-4D71-A02A-C4B6A68545D3}" type="pres">
      <dgm:prSet presAssocID="{9E1C1DA8-3C82-40C4-A464-6FCC5ED2F0A9}" presName="parTx" presStyleLbl="revTx" presStyleIdx="1" presStyleCnt="3">
        <dgm:presLayoutVars>
          <dgm:chMax val="0"/>
          <dgm:chPref val="0"/>
        </dgm:presLayoutVars>
      </dgm:prSet>
      <dgm:spPr/>
    </dgm:pt>
    <dgm:pt modelId="{2D29A770-1251-4C38-8618-BCD4F16F5A53}" type="pres">
      <dgm:prSet presAssocID="{D722A773-8CF4-46CC-8070-0564A4364F3B}" presName="sibTrans" presStyleCnt="0"/>
      <dgm:spPr/>
    </dgm:pt>
    <dgm:pt modelId="{1A00FB9D-1AA0-4EE3-82EA-AE323F86F073}" type="pres">
      <dgm:prSet presAssocID="{1ABB3B59-A30D-49A6-B95E-538C2E5F87DB}" presName="compNode" presStyleCnt="0"/>
      <dgm:spPr/>
    </dgm:pt>
    <dgm:pt modelId="{03394D37-82E4-4D03-9B3D-9F775ACB54F6}" type="pres">
      <dgm:prSet presAssocID="{1ABB3B59-A30D-49A6-B95E-538C2E5F87DB}" presName="bgRect" presStyleLbl="bgShp" presStyleIdx="2" presStyleCnt="3"/>
      <dgm:spPr/>
    </dgm:pt>
    <dgm:pt modelId="{EAB2CEBE-0467-434A-B7AC-A0B95797323E}" type="pres">
      <dgm:prSet presAssocID="{1ABB3B59-A30D-49A6-B95E-538C2E5F87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D496B91-BD22-41BF-8521-10B12D634E11}" type="pres">
      <dgm:prSet presAssocID="{1ABB3B59-A30D-49A6-B95E-538C2E5F87DB}" presName="spaceRect" presStyleCnt="0"/>
      <dgm:spPr/>
    </dgm:pt>
    <dgm:pt modelId="{53446189-50E6-4304-8B59-222D8E9BDAA9}" type="pres">
      <dgm:prSet presAssocID="{1ABB3B59-A30D-49A6-B95E-538C2E5F87D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F6D323C-996E-4B78-B15B-301FA6D45497}" srcId="{9D6C314F-0F55-4F3A-BA3B-CD20805FC0A8}" destId="{1ABB3B59-A30D-49A6-B95E-538C2E5F87DB}" srcOrd="2" destOrd="0" parTransId="{33A9FF28-39A7-479D-9CC9-34A0B299568B}" sibTransId="{AC88664B-5F24-407A-9009-D31EBF32C030}"/>
    <dgm:cxn modelId="{C28ECE42-C479-4109-9751-5447838CB4D3}" srcId="{9D6C314F-0F55-4F3A-BA3B-CD20805FC0A8}" destId="{78BE9093-A88F-40B5-BB62-B4A837476E0A}" srcOrd="0" destOrd="0" parTransId="{9DE4E607-83A7-4C4F-8712-5B318D1ED45F}" sibTransId="{28DB84E0-E071-4B10-B8EB-778C8433F7C1}"/>
    <dgm:cxn modelId="{C0E44C94-10FE-4C43-8BCA-14D7E1D19522}" srcId="{9D6C314F-0F55-4F3A-BA3B-CD20805FC0A8}" destId="{9E1C1DA8-3C82-40C4-A464-6FCC5ED2F0A9}" srcOrd="1" destOrd="0" parTransId="{9C794657-B64A-42C6-B670-4BC53E302812}" sibTransId="{D722A773-8CF4-46CC-8070-0564A4364F3B}"/>
    <dgm:cxn modelId="{04269EAF-B3AE-4D00-9992-0009E8423AD2}" type="presOf" srcId="{1ABB3B59-A30D-49A6-B95E-538C2E5F87DB}" destId="{53446189-50E6-4304-8B59-222D8E9BDAA9}" srcOrd="0" destOrd="0" presId="urn:microsoft.com/office/officeart/2018/2/layout/IconVerticalSolidList"/>
    <dgm:cxn modelId="{112CD1B4-D020-4396-8BAC-95E9C0FBB9A1}" type="presOf" srcId="{9E1C1DA8-3C82-40C4-A464-6FCC5ED2F0A9}" destId="{6DC8BBC2-DF70-4D71-A02A-C4B6A68545D3}" srcOrd="0" destOrd="0" presId="urn:microsoft.com/office/officeart/2018/2/layout/IconVerticalSolidList"/>
    <dgm:cxn modelId="{693FE9ED-D5FE-4981-8408-680AAB0B2A22}" type="presOf" srcId="{78BE9093-A88F-40B5-BB62-B4A837476E0A}" destId="{6B24057F-DBE8-45F4-8CD1-A0C721E97A6C}" srcOrd="0" destOrd="0" presId="urn:microsoft.com/office/officeart/2018/2/layout/IconVerticalSolidList"/>
    <dgm:cxn modelId="{EE4621F5-3156-4C1B-A780-AB947215D5A4}" type="presOf" srcId="{9D6C314F-0F55-4F3A-BA3B-CD20805FC0A8}" destId="{36780C51-AF63-4E2D-B52C-170A2AB829DE}" srcOrd="0" destOrd="0" presId="urn:microsoft.com/office/officeart/2018/2/layout/IconVerticalSolidList"/>
    <dgm:cxn modelId="{34EF6156-A9F4-481C-A9A2-1E37117EDF54}" type="presParOf" srcId="{36780C51-AF63-4E2D-B52C-170A2AB829DE}" destId="{3EA305D9-B0F3-405F-8500-DA7B194F1D2E}" srcOrd="0" destOrd="0" presId="urn:microsoft.com/office/officeart/2018/2/layout/IconVerticalSolidList"/>
    <dgm:cxn modelId="{C8919E8C-8EE1-4B73-B1B6-0FC839D4C924}" type="presParOf" srcId="{3EA305D9-B0F3-405F-8500-DA7B194F1D2E}" destId="{C90EAF1D-D1DB-4D4B-B570-998A2E21BDAC}" srcOrd="0" destOrd="0" presId="urn:microsoft.com/office/officeart/2018/2/layout/IconVerticalSolidList"/>
    <dgm:cxn modelId="{BFBDF42E-8E8B-4F51-B092-29677A1081A9}" type="presParOf" srcId="{3EA305D9-B0F3-405F-8500-DA7B194F1D2E}" destId="{3B1ABABC-5FD4-4F77-9DEB-AD46A6DCB11D}" srcOrd="1" destOrd="0" presId="urn:microsoft.com/office/officeart/2018/2/layout/IconVerticalSolidList"/>
    <dgm:cxn modelId="{DD631489-4AF5-45CF-A498-421B18A95A15}" type="presParOf" srcId="{3EA305D9-B0F3-405F-8500-DA7B194F1D2E}" destId="{EC2148C5-6F81-4091-A587-C8CFE3BB0EE6}" srcOrd="2" destOrd="0" presId="urn:microsoft.com/office/officeart/2018/2/layout/IconVerticalSolidList"/>
    <dgm:cxn modelId="{6527F674-F0D2-4F34-90C2-7B282874E227}" type="presParOf" srcId="{3EA305D9-B0F3-405F-8500-DA7B194F1D2E}" destId="{6B24057F-DBE8-45F4-8CD1-A0C721E97A6C}" srcOrd="3" destOrd="0" presId="urn:microsoft.com/office/officeart/2018/2/layout/IconVerticalSolidList"/>
    <dgm:cxn modelId="{38907BFA-FDAF-421B-B32B-C10A4633D587}" type="presParOf" srcId="{36780C51-AF63-4E2D-B52C-170A2AB829DE}" destId="{F4DB5CD4-809D-4D13-A7A6-441BC5EEFDD0}" srcOrd="1" destOrd="0" presId="urn:microsoft.com/office/officeart/2018/2/layout/IconVerticalSolidList"/>
    <dgm:cxn modelId="{AF0B9610-4799-4832-A1A6-44B840081B20}" type="presParOf" srcId="{36780C51-AF63-4E2D-B52C-170A2AB829DE}" destId="{D34AD3F4-17AC-43D7-80B4-1697310E7705}" srcOrd="2" destOrd="0" presId="urn:microsoft.com/office/officeart/2018/2/layout/IconVerticalSolidList"/>
    <dgm:cxn modelId="{401B555A-FEC9-4D17-B89C-610E06911E7C}" type="presParOf" srcId="{D34AD3F4-17AC-43D7-80B4-1697310E7705}" destId="{12A36840-E203-46CA-9E30-601782A1DFBF}" srcOrd="0" destOrd="0" presId="urn:microsoft.com/office/officeart/2018/2/layout/IconVerticalSolidList"/>
    <dgm:cxn modelId="{1F216F0F-2C91-4DF7-91F6-CA5791C62D30}" type="presParOf" srcId="{D34AD3F4-17AC-43D7-80B4-1697310E7705}" destId="{0E586495-B836-4484-BAD3-E85EA392D99A}" srcOrd="1" destOrd="0" presId="urn:microsoft.com/office/officeart/2018/2/layout/IconVerticalSolidList"/>
    <dgm:cxn modelId="{81179D07-2C7B-48FA-9444-4D0E808E6EF4}" type="presParOf" srcId="{D34AD3F4-17AC-43D7-80B4-1697310E7705}" destId="{AE77A6D1-C0B8-4CC0-BC19-5F6500E98C99}" srcOrd="2" destOrd="0" presId="urn:microsoft.com/office/officeart/2018/2/layout/IconVerticalSolidList"/>
    <dgm:cxn modelId="{9EA8A835-FE23-4E1A-B6C1-65F739290080}" type="presParOf" srcId="{D34AD3F4-17AC-43D7-80B4-1697310E7705}" destId="{6DC8BBC2-DF70-4D71-A02A-C4B6A68545D3}" srcOrd="3" destOrd="0" presId="urn:microsoft.com/office/officeart/2018/2/layout/IconVerticalSolidList"/>
    <dgm:cxn modelId="{BCE6C5C1-DE0F-444D-BE0C-49F4DA81A326}" type="presParOf" srcId="{36780C51-AF63-4E2D-B52C-170A2AB829DE}" destId="{2D29A770-1251-4C38-8618-BCD4F16F5A53}" srcOrd="3" destOrd="0" presId="urn:microsoft.com/office/officeart/2018/2/layout/IconVerticalSolidList"/>
    <dgm:cxn modelId="{F524FCEC-FEE8-411F-A60F-8AB8D60FA587}" type="presParOf" srcId="{36780C51-AF63-4E2D-B52C-170A2AB829DE}" destId="{1A00FB9D-1AA0-4EE3-82EA-AE323F86F073}" srcOrd="4" destOrd="0" presId="urn:microsoft.com/office/officeart/2018/2/layout/IconVerticalSolidList"/>
    <dgm:cxn modelId="{655F2632-C3F3-4968-9281-A5ACE28A6A4F}" type="presParOf" srcId="{1A00FB9D-1AA0-4EE3-82EA-AE323F86F073}" destId="{03394D37-82E4-4D03-9B3D-9F775ACB54F6}" srcOrd="0" destOrd="0" presId="urn:microsoft.com/office/officeart/2018/2/layout/IconVerticalSolidList"/>
    <dgm:cxn modelId="{63D3602A-1AEC-413C-B416-423CEA65F02A}" type="presParOf" srcId="{1A00FB9D-1AA0-4EE3-82EA-AE323F86F073}" destId="{EAB2CEBE-0467-434A-B7AC-A0B95797323E}" srcOrd="1" destOrd="0" presId="urn:microsoft.com/office/officeart/2018/2/layout/IconVerticalSolidList"/>
    <dgm:cxn modelId="{9EE0594D-6EBF-41CF-B459-636C84FD3273}" type="presParOf" srcId="{1A00FB9D-1AA0-4EE3-82EA-AE323F86F073}" destId="{6D496B91-BD22-41BF-8521-10B12D634E11}" srcOrd="2" destOrd="0" presId="urn:microsoft.com/office/officeart/2018/2/layout/IconVerticalSolidList"/>
    <dgm:cxn modelId="{2D8E171E-B7CF-46EB-8CDA-4CFC5974508C}" type="presParOf" srcId="{1A00FB9D-1AA0-4EE3-82EA-AE323F86F073}" destId="{53446189-50E6-4304-8B59-222D8E9BDA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EAF1D-D1DB-4D4B-B570-998A2E21BDAC}">
      <dsp:nvSpPr>
        <dsp:cNvPr id="0" name=""/>
        <dsp:cNvSpPr/>
      </dsp:nvSpPr>
      <dsp:spPr>
        <a:xfrm>
          <a:off x="0" y="657"/>
          <a:ext cx="5800616" cy="15386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ABABC-5FD4-4F77-9DEB-AD46A6DCB11D}">
      <dsp:nvSpPr>
        <dsp:cNvPr id="0" name=""/>
        <dsp:cNvSpPr/>
      </dsp:nvSpPr>
      <dsp:spPr>
        <a:xfrm>
          <a:off x="465443" y="346855"/>
          <a:ext cx="846261" cy="8462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4057F-DBE8-45F4-8CD1-A0C721E97A6C}">
      <dsp:nvSpPr>
        <dsp:cNvPr id="0" name=""/>
        <dsp:cNvSpPr/>
      </dsp:nvSpPr>
      <dsp:spPr>
        <a:xfrm>
          <a:off x="1777148" y="657"/>
          <a:ext cx="4023467" cy="1538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41" tIns="162841" rIns="162841" bIns="16284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 </a:t>
          </a:r>
          <a:r>
            <a:rPr lang="en-US" sz="1600" b="1" kern="1200"/>
            <a:t>java.lang.String</a:t>
          </a:r>
          <a:r>
            <a:rPr lang="en-US" sz="1600" kern="1200"/>
            <a:t> class provides a lot of built-in methods that are used to manipulate </a:t>
          </a:r>
          <a:r>
            <a:rPr lang="en-US" sz="1600" b="1" kern="1200"/>
            <a:t>string in Java</a:t>
          </a:r>
          <a:r>
            <a:rPr lang="en-US" sz="1600" kern="1200"/>
            <a:t>.</a:t>
          </a:r>
        </a:p>
      </dsp:txBody>
      <dsp:txXfrm>
        <a:off x="1777148" y="657"/>
        <a:ext cx="4023467" cy="1538657"/>
      </dsp:txXfrm>
    </dsp:sp>
    <dsp:sp modelId="{12A36840-E203-46CA-9E30-601782A1DFBF}">
      <dsp:nvSpPr>
        <dsp:cNvPr id="0" name=""/>
        <dsp:cNvSpPr/>
      </dsp:nvSpPr>
      <dsp:spPr>
        <a:xfrm>
          <a:off x="0" y="1923978"/>
          <a:ext cx="5800616" cy="15386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86495-B836-4484-BAD3-E85EA392D99A}">
      <dsp:nvSpPr>
        <dsp:cNvPr id="0" name=""/>
        <dsp:cNvSpPr/>
      </dsp:nvSpPr>
      <dsp:spPr>
        <a:xfrm>
          <a:off x="465443" y="2270176"/>
          <a:ext cx="846261" cy="8462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8BBC2-DF70-4D71-A02A-C4B6A68545D3}">
      <dsp:nvSpPr>
        <dsp:cNvPr id="0" name=""/>
        <dsp:cNvSpPr/>
      </dsp:nvSpPr>
      <dsp:spPr>
        <a:xfrm>
          <a:off x="1777148" y="1923978"/>
          <a:ext cx="4023467" cy="1538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41" tIns="162841" rIns="162841" bIns="16284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By the help of these methods, we can perform operations on String objects such as trimming, concatenating, converting, comparing, replacing strings etc.</a:t>
          </a:r>
        </a:p>
      </dsp:txBody>
      <dsp:txXfrm>
        <a:off x="1777148" y="1923978"/>
        <a:ext cx="4023467" cy="1538657"/>
      </dsp:txXfrm>
    </dsp:sp>
    <dsp:sp modelId="{03394D37-82E4-4D03-9B3D-9F775ACB54F6}">
      <dsp:nvSpPr>
        <dsp:cNvPr id="0" name=""/>
        <dsp:cNvSpPr/>
      </dsp:nvSpPr>
      <dsp:spPr>
        <a:xfrm>
          <a:off x="0" y="3847300"/>
          <a:ext cx="5800616" cy="15386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2CEBE-0467-434A-B7AC-A0B95797323E}">
      <dsp:nvSpPr>
        <dsp:cNvPr id="0" name=""/>
        <dsp:cNvSpPr/>
      </dsp:nvSpPr>
      <dsp:spPr>
        <a:xfrm>
          <a:off x="465443" y="4193498"/>
          <a:ext cx="846261" cy="8462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46189-50E6-4304-8B59-222D8E9BDAA9}">
      <dsp:nvSpPr>
        <dsp:cNvPr id="0" name=""/>
        <dsp:cNvSpPr/>
      </dsp:nvSpPr>
      <dsp:spPr>
        <a:xfrm>
          <a:off x="1777148" y="3847300"/>
          <a:ext cx="4023467" cy="1538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41" tIns="162841" rIns="162841" bIns="16284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Java String is a powerful concept because everything is treated as a String if you submit any form in window based, web based or mobile application.</a:t>
          </a:r>
        </a:p>
      </dsp:txBody>
      <dsp:txXfrm>
        <a:off x="1777148" y="3847300"/>
        <a:ext cx="4023467" cy="1538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006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680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015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0CF7-838D-41F7-9297-B5F83BDCEB13}" type="datetimeFigureOut">
              <a:rPr lang="en-US" dirty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416254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69DA-BCAC-469D-B81F-5CD529FD1EE6}" type="datetimeFigureOut">
              <a:rPr lang="en-US" dirty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50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B3F2-5297-4D62-BDB7-590764A696AF}" type="datetimeFigureOut">
              <a:rPr lang="en-US" dirty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25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FAC0-A4F5-4A85-98AE-9E6BDD843B92}" type="datetimeFigureOut">
              <a:rPr lang="en-US" dirty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44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58DF-B20E-4829-8712-7D40EB90064E}" type="datetimeFigureOut">
              <a:rPr lang="en-US" dirty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2F2A-FD05-43F8-9927-AF9F6AA75EA1}" type="datetimeFigureOut">
              <a:rPr lang="en-US" dirty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61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2728-8AF2-421E-A3EE-3D32DADA7E63}" type="datetimeFigureOut">
              <a:rPr lang="en-US" dirty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143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4D57-1513-4084-818F-075C9D0922CD}" type="datetimeFigureOut">
              <a:rPr lang="en-US" dirty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7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676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DC6D-53F2-404B-944C-46E1F58C3149}" type="datetimeFigureOut">
              <a:rPr lang="en-US" dirty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73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330A-4522-49F4-ACCE-A07321703478}" type="datetimeFigureOut">
              <a:rPr lang="en-US" dirty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267203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5DDF-A796-4D56-9973-341789785817}" type="datetimeFigureOut">
              <a:rPr lang="en-US" dirty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846326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919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632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328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169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430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333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4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487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42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022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832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420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0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9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6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7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4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4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016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3716B609-2A26-46AA-B595-3671F5470576}" type="datetimeFigureOut">
              <a:rPr lang="en-US" dirty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53616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>
          <p15:clr>
            <a:srgbClr val="F26B43"/>
          </p15:clr>
        </p15:guide>
        <p15:guide id="2" pos="504">
          <p15:clr>
            <a:srgbClr val="F26B43"/>
          </p15:clr>
        </p15:guide>
        <p15:guide id="3" pos="7176">
          <p15:clr>
            <a:srgbClr val="F26B43"/>
          </p15:clr>
        </p15:guide>
        <p15:guide id="5" orient="horz" pos="1272">
          <p15:clr>
            <a:srgbClr val="F26B43"/>
          </p15:clr>
        </p15:guide>
        <p15:guide id="6" orient="horz" pos="1728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3432">
          <p15:clr>
            <a:srgbClr val="F26B43"/>
          </p15:clr>
        </p15:guide>
        <p15:guide id="9" pos="100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77" r:id="rId6"/>
    <p:sldLayoutId id="2147483782" r:id="rId7"/>
    <p:sldLayoutId id="2147483778" r:id="rId8"/>
    <p:sldLayoutId id="2147483779" r:id="rId9"/>
    <p:sldLayoutId id="2147483780" r:id="rId10"/>
    <p:sldLayoutId id="2147483781" r:id="rId11"/>
    <p:sldLayoutId id="21474837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3226DE-7000-4FAF-BE14-E3C3CE373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233AC3-4E84-4387-AAFF-A500B445A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884" y="0"/>
            <a:ext cx="12196884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000D408D-84C2-4911-89AE-8BBD2C54A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884" y="3058886"/>
            <a:ext cx="3831080" cy="3799114"/>
          </a:xfrm>
          <a:custGeom>
            <a:avLst/>
            <a:gdLst>
              <a:gd name="connsiteX0" fmla="*/ 0 w 6918934"/>
              <a:gd name="connsiteY0" fmla="*/ 0 h 6861203"/>
              <a:gd name="connsiteX1" fmla="*/ 6918934 w 6918934"/>
              <a:gd name="connsiteY1" fmla="*/ 0 h 6861203"/>
              <a:gd name="connsiteX2" fmla="*/ 6918934 w 6918934"/>
              <a:gd name="connsiteY2" fmla="*/ 6861203 h 6861203"/>
              <a:gd name="connsiteX3" fmla="*/ 0 w 6918934"/>
              <a:gd name="connsiteY3" fmla="*/ 6861203 h 6861203"/>
              <a:gd name="connsiteX4" fmla="*/ 0 w 6918934"/>
              <a:gd name="connsiteY4" fmla="*/ 0 h 6861203"/>
              <a:gd name="connsiteX0" fmla="*/ 0 w 6918934"/>
              <a:gd name="connsiteY0" fmla="*/ 0 h 6861203"/>
              <a:gd name="connsiteX1" fmla="*/ 6918934 w 6918934"/>
              <a:gd name="connsiteY1" fmla="*/ 6861203 h 6861203"/>
              <a:gd name="connsiteX2" fmla="*/ 0 w 6918934"/>
              <a:gd name="connsiteY2" fmla="*/ 6861203 h 6861203"/>
              <a:gd name="connsiteX3" fmla="*/ 0 w 6918934"/>
              <a:gd name="connsiteY3" fmla="*/ 0 h 686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934" h="6861203">
                <a:moveTo>
                  <a:pt x="0" y="0"/>
                </a:moveTo>
                <a:lnTo>
                  <a:pt x="6918934" y="6861203"/>
                </a:lnTo>
                <a:lnTo>
                  <a:pt x="0" y="68612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99C0D10-35E6-46AC-A9BC-C31599F5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1655" y="0"/>
            <a:ext cx="4920343" cy="4920343"/>
          </a:xfrm>
          <a:custGeom>
            <a:avLst/>
            <a:gdLst>
              <a:gd name="connsiteX0" fmla="*/ 0 w 4920343"/>
              <a:gd name="connsiteY0" fmla="*/ 0 h 4920343"/>
              <a:gd name="connsiteX1" fmla="*/ 4920343 w 4920343"/>
              <a:gd name="connsiteY1" fmla="*/ 0 h 4920343"/>
              <a:gd name="connsiteX2" fmla="*/ 4920343 w 4920343"/>
              <a:gd name="connsiteY2" fmla="*/ 4920343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0343" h="4920343">
                <a:moveTo>
                  <a:pt x="0" y="0"/>
                </a:moveTo>
                <a:lnTo>
                  <a:pt x="4920343" y="0"/>
                </a:lnTo>
                <a:lnTo>
                  <a:pt x="4920343" y="4920343"/>
                </a:lnTo>
                <a:close/>
              </a:path>
            </a:pathLst>
          </a:custGeom>
          <a:blipFill dpi="0" rotWithShape="0">
            <a:blip r:embed="rId4">
              <a:alphaModFix amt="9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tile tx="0" ty="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6259759-A9F9-4D41-AF92-198AAC53F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195" y="1374192"/>
            <a:ext cx="9443611" cy="4154323"/>
          </a:xfrm>
          <a:prstGeom prst="rect">
            <a:avLst/>
          </a:prstGeom>
          <a:ln w="38100">
            <a:noFill/>
          </a:ln>
          <a:effectLst>
            <a:outerShdw dist="1651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65F1C-A952-D9B5-D68A-EDEC808B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985" y="1828800"/>
            <a:ext cx="7108031" cy="19359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z="3600" b="1" spc="1300">
                <a:latin typeface="Times New Roman"/>
                <a:cs typeface="Times New Roman"/>
              </a:rPr>
              <a:t>String Methods</a:t>
            </a:r>
          </a:p>
        </p:txBody>
      </p:sp>
    </p:spTree>
    <p:extLst>
      <p:ext uri="{BB962C8B-B14F-4D97-AF65-F5344CB8AC3E}">
        <p14:creationId xmlns:p14="http://schemas.microsoft.com/office/powerpoint/2010/main" val="328071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410495-5BF9-4807-AEA2-316495AC1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0C26E3-D41F-4D91-8ECE-37CAA6B8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357"/>
            <a:ext cx="2653048" cy="3944999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97A478-E4A1-4927-BA7A-1B3BA1F7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84894" y="1"/>
            <a:ext cx="207106" cy="20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9304C3-41FC-4C22-9841-C4C49F48F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9666" y="2598450"/>
            <a:ext cx="3535650" cy="3535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13140000" algn="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F04B4-1AEB-AF0D-722A-C2F008C0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358" y="2960913"/>
            <a:ext cx="3625013" cy="263434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b="1">
                <a:solidFill>
                  <a:srgbClr val="000000"/>
                </a:solidFill>
                <a:latin typeface="Times New Roman"/>
                <a:cs typeface="Times New Roman"/>
              </a:rPr>
              <a:t>Java String valueOf() Method</a:t>
            </a:r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289CC-9990-D5F9-3F9F-083D3199C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335" y="747485"/>
            <a:ext cx="5052993" cy="53866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The String class </a:t>
            </a:r>
            <a:r>
              <a:rPr lang="en-US" sz="2400" err="1">
                <a:latin typeface="Times New Roman"/>
                <a:cs typeface="Times New Roman"/>
              </a:rPr>
              <a:t>valueOf</a:t>
            </a:r>
            <a:r>
              <a:rPr lang="en-US" sz="2400">
                <a:latin typeface="Times New Roman"/>
                <a:cs typeface="Times New Roman"/>
              </a:rPr>
              <a:t>() method coverts given type such as int, long, float, double, </a:t>
            </a:r>
            <a:r>
              <a:rPr lang="en-US" sz="2400" err="1">
                <a:latin typeface="Times New Roman"/>
                <a:cs typeface="Times New Roman"/>
              </a:rPr>
              <a:t>boolean</a:t>
            </a:r>
            <a:r>
              <a:rPr lang="en-US" sz="2400">
                <a:latin typeface="Times New Roman"/>
                <a:cs typeface="Times New Roman"/>
              </a:rPr>
              <a:t> , char and char array into String.</a:t>
            </a:r>
          </a:p>
          <a:p>
            <a:r>
              <a:rPr lang="en-US" sz="2400">
                <a:latin typeface="Times New Roman"/>
                <a:cs typeface="Times New Roman"/>
              </a:rPr>
              <a:t>Example:</a:t>
            </a:r>
          </a:p>
          <a:p>
            <a:pPr marL="502920" lvl="2" indent="0">
              <a:buNone/>
            </a:pPr>
            <a:r>
              <a:rPr lang="en-US" sz="2400">
                <a:latin typeface="Times New Roman"/>
                <a:cs typeface="Times New Roman"/>
              </a:rPr>
              <a:t>int a=20;    </a:t>
            </a:r>
          </a:p>
          <a:p>
            <a:pPr marL="502920" lvl="2" indent="0">
              <a:buNone/>
            </a:pPr>
            <a:r>
              <a:rPr lang="en-US" sz="2400">
                <a:latin typeface="Times New Roman"/>
                <a:cs typeface="Times New Roman"/>
              </a:rPr>
              <a:t>String s=</a:t>
            </a:r>
            <a:r>
              <a:rPr lang="en-US" sz="2400" err="1">
                <a:latin typeface="Times New Roman"/>
                <a:cs typeface="Times New Roman"/>
              </a:rPr>
              <a:t>String.valueOf</a:t>
            </a:r>
            <a:r>
              <a:rPr lang="en-US" sz="2400">
                <a:latin typeface="Times New Roman"/>
                <a:cs typeface="Times New Roman"/>
              </a:rPr>
              <a:t>(a);    </a:t>
            </a:r>
          </a:p>
          <a:p>
            <a:pPr marL="502920" lvl="2" indent="0">
              <a:buNone/>
            </a:pPr>
            <a:r>
              <a:rPr lang="en-US" sz="2400" err="1">
                <a:latin typeface="Times New Roman"/>
                <a:cs typeface="Times New Roman"/>
              </a:rPr>
              <a:t>System.out.println</a:t>
            </a:r>
            <a:r>
              <a:rPr lang="en-US" sz="2400">
                <a:latin typeface="Times New Roman"/>
                <a:cs typeface="Times New Roman"/>
              </a:rPr>
              <a:t>(s+30);    //2030</a:t>
            </a:r>
          </a:p>
        </p:txBody>
      </p:sp>
    </p:spTree>
    <p:extLst>
      <p:ext uri="{BB962C8B-B14F-4D97-AF65-F5344CB8AC3E}">
        <p14:creationId xmlns:p14="http://schemas.microsoft.com/office/powerpoint/2010/main" val="101310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E9A1F58-45EE-4D82-98FB-E3F037590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05B18-5EA6-41E5-4EC3-CA2035D0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14" y="936885"/>
            <a:ext cx="4021685" cy="3957087"/>
          </a:xfrm>
        </p:spPr>
        <p:txBody>
          <a:bodyPr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b="1">
                <a:latin typeface="Times New Roman"/>
                <a:cs typeface="Times New Roman"/>
              </a:rPr>
              <a:t>Java String replace() Method</a:t>
            </a:r>
            <a:endParaRPr lang="en-US" b="1"/>
          </a:p>
          <a:p>
            <a:endParaRPr lang="en-US" b="1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53B87E1-D7E5-4495-978C-B0ED36089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04EC783-A4B6-4397-9440-142C585DB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7849579" y="2512462"/>
            <a:ext cx="4443141" cy="4247935"/>
          </a:xfrm>
          <a:custGeom>
            <a:avLst/>
            <a:gdLst>
              <a:gd name="connsiteX0" fmla="*/ 0 w 3917703"/>
              <a:gd name="connsiteY0" fmla="*/ 3745582 h 3745582"/>
              <a:gd name="connsiteX1" fmla="*/ 3917703 w 3917703"/>
              <a:gd name="connsiteY1" fmla="*/ 0 h 3745582"/>
              <a:gd name="connsiteX2" fmla="*/ 0 w 3917703"/>
              <a:gd name="connsiteY2" fmla="*/ 0 h 374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7703" h="3745582">
                <a:moveTo>
                  <a:pt x="0" y="3745582"/>
                </a:moveTo>
                <a:lnTo>
                  <a:pt x="3917703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7" y="791772"/>
            <a:ext cx="5799597" cy="522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79A36FE-B930-D800-F891-3D042D6DB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74" y="787494"/>
            <a:ext cx="5791900" cy="527903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>
                <a:solidFill>
                  <a:srgbClr val="000000"/>
                </a:solidFill>
                <a:latin typeface="Times New Roman"/>
                <a:cs typeface="Times New Roman"/>
              </a:rPr>
              <a:t>The String class replace() method replaces all occurrence of first sequence of character with second sequence of character.</a:t>
            </a:r>
          </a:p>
          <a:p>
            <a:pPr>
              <a:lnSpc>
                <a:spcPct val="120000"/>
              </a:lnSpc>
            </a:pPr>
            <a:r>
              <a:rPr lang="en-US" sz="1800">
                <a:solidFill>
                  <a:srgbClr val="000000"/>
                </a:solidFill>
                <a:latin typeface="Times New Roman"/>
                <a:cs typeface="Times New Roman"/>
              </a:rPr>
              <a:t>Example:</a:t>
            </a:r>
          </a:p>
          <a:p>
            <a:pPr marL="502920" lvl="2" indent="0">
              <a:lnSpc>
                <a:spcPct val="120000"/>
              </a:lnSpc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cs typeface="Times New Roman"/>
              </a:rPr>
              <a:t>String s1="Java is a programming language. Java is a platform. Java is an Island.";      </a:t>
            </a:r>
            <a:endParaRPr lang="en-US"/>
          </a:p>
          <a:p>
            <a:pPr marL="502920" lvl="2" indent="0">
              <a:lnSpc>
                <a:spcPct val="120000"/>
              </a:lnSpc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cs typeface="Times New Roman"/>
              </a:rPr>
              <a:t>String </a:t>
            </a:r>
            <a:r>
              <a:rPr lang="en-US" sz="1800" err="1">
                <a:solidFill>
                  <a:srgbClr val="000000"/>
                </a:solidFill>
                <a:latin typeface="Times New Roman"/>
                <a:cs typeface="Times New Roman"/>
              </a:rPr>
              <a:t>replaceString</a:t>
            </a:r>
            <a:r>
              <a:rPr lang="en-US" sz="1800">
                <a:solidFill>
                  <a:srgbClr val="000000"/>
                </a:solidFill>
                <a:latin typeface="Times New Roman"/>
                <a:cs typeface="Times New Roman"/>
              </a:rPr>
              <a:t>=s1.replace("</a:t>
            </a:r>
            <a:r>
              <a:rPr lang="en-US" sz="1800" err="1">
                <a:solidFill>
                  <a:srgbClr val="000000"/>
                </a:solidFill>
                <a:latin typeface="Times New Roman"/>
                <a:cs typeface="Times New Roman"/>
              </a:rPr>
              <a:t>Java","Kava</a:t>
            </a:r>
            <a:r>
              <a:rPr lang="en-US" sz="1800">
                <a:solidFill>
                  <a:srgbClr val="000000"/>
                </a:solidFill>
                <a:latin typeface="Times New Roman"/>
                <a:cs typeface="Times New Roman"/>
              </a:rPr>
              <a:t>"); //replaces all occurrences of "Java" to "Kava"      </a:t>
            </a:r>
          </a:p>
          <a:p>
            <a:pPr marL="502920" lvl="2" indent="0">
              <a:lnSpc>
                <a:spcPct val="120000"/>
              </a:lnSpc>
              <a:buNone/>
            </a:pPr>
            <a:r>
              <a:rPr lang="en-US" sz="1800" err="1">
                <a:solidFill>
                  <a:srgbClr val="000000"/>
                </a:solidFill>
                <a:latin typeface="Times New Roman"/>
                <a:cs typeface="Times New Roman"/>
              </a:rPr>
              <a:t>System.out.println</a:t>
            </a:r>
            <a:r>
              <a:rPr lang="en-US" sz="180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Times New Roman"/>
                <a:cs typeface="Times New Roman"/>
              </a:rPr>
              <a:t>replaceString</a:t>
            </a:r>
            <a:r>
              <a:rPr lang="en-US" sz="1800">
                <a:solidFill>
                  <a:srgbClr val="000000"/>
                </a:solidFill>
                <a:latin typeface="Times New Roman"/>
                <a:cs typeface="Times New Roman"/>
              </a:rPr>
              <a:t>);    </a:t>
            </a:r>
          </a:p>
          <a:p>
            <a:pPr>
              <a:lnSpc>
                <a:spcPct val="120000"/>
              </a:lnSpc>
            </a:pPr>
            <a:r>
              <a:rPr lang="en-US" sz="1800">
                <a:solidFill>
                  <a:srgbClr val="000000"/>
                </a:solidFill>
                <a:latin typeface="Times New Roman"/>
                <a:cs typeface="Times New Roman"/>
              </a:rPr>
              <a:t>Result:</a:t>
            </a:r>
          </a:p>
          <a:p>
            <a:pPr marL="228600" lvl="1" indent="0">
              <a:lnSpc>
                <a:spcPct val="120000"/>
              </a:lnSpc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  Kava is a programming language. Kava is a platform. Kava is an Island.  </a:t>
            </a:r>
          </a:p>
        </p:txBody>
      </p:sp>
    </p:spTree>
    <p:extLst>
      <p:ext uri="{BB962C8B-B14F-4D97-AF65-F5344CB8AC3E}">
        <p14:creationId xmlns:p14="http://schemas.microsoft.com/office/powerpoint/2010/main" val="3725193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9D882A2-71EA-4F6E-B0DE-44648D54D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E6F5D9-5672-4B4F-AA4B-BF6B49D93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9" y="1567541"/>
            <a:ext cx="3949909" cy="5355771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F8275FA-0DA8-4A3F-8451-F1BBD9D42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7940" y="475424"/>
            <a:ext cx="5068999" cy="50689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8ED97-8FDC-5883-81FE-BC7D6A09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013" y="1716834"/>
            <a:ext cx="5452188" cy="2814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30000"/>
              </a:lnSpc>
            </a:pPr>
            <a:r>
              <a:rPr lang="en-US" b="1" i="1" spc="1300">
                <a:solidFill>
                  <a:srgbClr val="000000"/>
                </a:solidFill>
                <a:latin typeface="Times New Roman"/>
                <a:cs typeface="Times New Roman"/>
              </a:rPr>
              <a:t>The End.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CE730-24F9-D2C0-A30D-5E6E62140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3114" y="4531559"/>
            <a:ext cx="5188226" cy="1017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000" err="1">
                <a:latin typeface="Times New Roman"/>
                <a:cs typeface="Times New Roman"/>
              </a:rPr>
              <a:t>Arishma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5E7F20-C258-4060-BAE3-3CFFD545F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84844" y="4458677"/>
            <a:ext cx="207106" cy="2399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471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7C410495-5BF9-4807-AEA2-316495AC1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50C26E3-D41F-4D91-8ECE-37CAA6B8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357"/>
            <a:ext cx="2653048" cy="3944999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97A478-E4A1-4927-BA7A-1B3BA1F7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84894" y="1"/>
            <a:ext cx="207106" cy="20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C9304C3-41FC-4C22-9841-C4C49F48F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9666" y="2598450"/>
            <a:ext cx="3535650" cy="3535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13140000" algn="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11ACB-1986-52AE-DD2D-85AB7908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7" y="2960913"/>
            <a:ext cx="4703314" cy="263434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00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graphicFrame>
        <p:nvGraphicFramePr>
          <p:cNvPr id="67" name="Content Placeholder 2">
            <a:extLst>
              <a:ext uri="{FF2B5EF4-FFF2-40B4-BE49-F238E27FC236}">
                <a16:creationId xmlns:a16="http://schemas.microsoft.com/office/drawing/2014/main" id="{ED623487-F4D2-64C8-1D4B-BBA588A9FE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65712" y="747485"/>
          <a:ext cx="5800616" cy="5386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64435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E9A1F58-45EE-4D82-98FB-E3F037590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FD3EE-FEFF-A701-C048-1AA49D6D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14" y="936885"/>
            <a:ext cx="4021685" cy="3957087"/>
          </a:xfrm>
        </p:spPr>
        <p:txBody>
          <a:bodyPr anchor="t">
            <a:normAutofit/>
          </a:bodyPr>
          <a:lstStyle/>
          <a:p>
            <a:r>
              <a:rPr lang="en-US" b="1">
                <a:latin typeface="Times New Roman"/>
                <a:cs typeface="Times New Roman"/>
              </a:rPr>
              <a:t>Important Methods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3B87E1-D7E5-4495-978C-B0ED36089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04EC783-A4B6-4397-9440-142C585DB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7849579" y="2512462"/>
            <a:ext cx="4443141" cy="4247935"/>
          </a:xfrm>
          <a:custGeom>
            <a:avLst/>
            <a:gdLst>
              <a:gd name="connsiteX0" fmla="*/ 0 w 3917703"/>
              <a:gd name="connsiteY0" fmla="*/ 3745582 h 3745582"/>
              <a:gd name="connsiteX1" fmla="*/ 3917703 w 3917703"/>
              <a:gd name="connsiteY1" fmla="*/ 0 h 3745582"/>
              <a:gd name="connsiteX2" fmla="*/ 0 w 3917703"/>
              <a:gd name="connsiteY2" fmla="*/ 0 h 374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7703" h="3745582">
                <a:moveTo>
                  <a:pt x="0" y="3745582"/>
                </a:moveTo>
                <a:lnTo>
                  <a:pt x="3917703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7" y="791772"/>
            <a:ext cx="5799597" cy="522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470B8-DA03-7A64-B0B2-7D223D853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043" y="1017530"/>
            <a:ext cx="5015524" cy="473269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Java String toUpperCase() and </a:t>
            </a:r>
            <a:r>
              <a:rPr lang="en-US" err="1">
                <a:solidFill>
                  <a:srgbClr val="000000"/>
                </a:solidFill>
                <a:latin typeface="Times New Roman"/>
                <a:cs typeface="Times New Roman"/>
              </a:rPr>
              <a:t>toLowerCase</a:t>
            </a: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() method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Java String trim() method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Java String </a:t>
            </a:r>
            <a:r>
              <a:rPr lang="en-US" err="1">
                <a:solidFill>
                  <a:srgbClr val="000000"/>
                </a:solidFill>
                <a:latin typeface="Times New Roman"/>
                <a:cs typeface="Times New Roman"/>
              </a:rPr>
              <a:t>startsWith</a:t>
            </a: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() and </a:t>
            </a:r>
            <a:r>
              <a:rPr lang="en-US" err="1">
                <a:solidFill>
                  <a:srgbClr val="000000"/>
                </a:solidFill>
                <a:latin typeface="Times New Roman"/>
                <a:cs typeface="Times New Roman"/>
              </a:rPr>
              <a:t>endsWith</a:t>
            </a: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() method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Java String </a:t>
            </a:r>
            <a:r>
              <a:rPr lang="en-US" err="1">
                <a:solidFill>
                  <a:srgbClr val="000000"/>
                </a:solidFill>
                <a:latin typeface="Times New Roman"/>
                <a:cs typeface="Times New Roman"/>
              </a:rPr>
              <a:t>charAt</a:t>
            </a: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() Method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Java String length() Method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Java String intern() Method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Java String </a:t>
            </a:r>
            <a:r>
              <a:rPr lang="en-US" err="1">
                <a:solidFill>
                  <a:srgbClr val="000000"/>
                </a:solidFill>
                <a:latin typeface="Times New Roman"/>
                <a:cs typeface="Times New Roman"/>
              </a:rPr>
              <a:t>valueOf</a:t>
            </a: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() Method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Java String replace() Method</a:t>
            </a:r>
          </a:p>
          <a:p>
            <a:pPr>
              <a:lnSpc>
                <a:spcPct val="120000"/>
              </a:lnSpc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752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410495-5BF9-4807-AEA2-316495AC1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0C26E3-D41F-4D91-8ECE-37CAA6B8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357"/>
            <a:ext cx="2653048" cy="3944999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97A478-E4A1-4927-BA7A-1B3BA1F7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84894" y="1"/>
            <a:ext cx="207106" cy="20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9304C3-41FC-4C22-9841-C4C49F48F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9666" y="2598450"/>
            <a:ext cx="3535650" cy="3535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13140000" algn="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364187-5F2B-6F80-5865-ED91B738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303" y="2960913"/>
            <a:ext cx="3970068" cy="26343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400" b="1">
                <a:solidFill>
                  <a:srgbClr val="000000"/>
                </a:solidFill>
                <a:latin typeface="Times New Roman"/>
                <a:cs typeface="Times New Roman"/>
              </a:rPr>
              <a:t>Java String toUpperCase() and toLowerCase() method</a:t>
            </a:r>
          </a:p>
          <a:p>
            <a:pPr>
              <a:lnSpc>
                <a:spcPct val="110000"/>
              </a:lnSpc>
            </a:pPr>
            <a:endParaRPr lang="en-US" sz="2400" b="1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7B9258-2996-CAF3-4A64-C6E89D02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6278" y="747485"/>
            <a:ext cx="6160050" cy="53866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latin typeface="Times New Roman"/>
                <a:cs typeface="Times New Roman"/>
              </a:rPr>
              <a:t>The Java String </a:t>
            </a:r>
            <a:r>
              <a:rPr lang="en-US" err="1">
                <a:latin typeface="Times New Roman"/>
                <a:cs typeface="Times New Roman"/>
              </a:rPr>
              <a:t>toUpperCase</a:t>
            </a:r>
            <a:r>
              <a:rPr lang="en-US">
                <a:latin typeface="Times New Roman"/>
                <a:cs typeface="Times New Roman"/>
              </a:rPr>
              <a:t>() method converts this String into uppercase letter and String </a:t>
            </a:r>
            <a:r>
              <a:rPr lang="en-US" err="1">
                <a:latin typeface="Times New Roman"/>
                <a:cs typeface="Times New Roman"/>
              </a:rPr>
              <a:t>toLowerCase</a:t>
            </a:r>
            <a:r>
              <a:rPr lang="en-US">
                <a:latin typeface="Times New Roman"/>
                <a:cs typeface="Times New Roman"/>
              </a:rPr>
              <a:t>() method into lowercase letter.</a:t>
            </a:r>
          </a:p>
          <a:p>
            <a:r>
              <a:rPr lang="en-US">
                <a:latin typeface="Times New Roman"/>
                <a:cs typeface="Times New Roman"/>
              </a:rPr>
              <a:t>Example:</a:t>
            </a:r>
          </a:p>
          <a:p>
            <a:pPr marL="777240" lvl="3" indent="0">
              <a:buNone/>
            </a:pPr>
            <a:r>
              <a:rPr lang="en-US" sz="2000">
                <a:latin typeface="Times New Roman"/>
                <a:cs typeface="Times New Roman"/>
              </a:rPr>
              <a:t>String s= "</a:t>
            </a:r>
            <a:r>
              <a:rPr lang="en-US" sz="2000" err="1">
                <a:latin typeface="Times New Roman"/>
                <a:cs typeface="Times New Roman"/>
              </a:rPr>
              <a:t>Arishma</a:t>
            </a:r>
            <a:r>
              <a:rPr lang="en-US" sz="2000">
                <a:latin typeface="Times New Roman"/>
                <a:cs typeface="Times New Roman"/>
              </a:rPr>
              <a:t>";    </a:t>
            </a:r>
          </a:p>
          <a:p>
            <a:pPr marL="777240" lvl="3" indent="0">
              <a:buNone/>
            </a:pPr>
            <a:r>
              <a:rPr lang="en-US" sz="2000" err="1">
                <a:latin typeface="Times New Roman"/>
                <a:cs typeface="Times New Roman"/>
              </a:rPr>
              <a:t>System.out.println</a:t>
            </a:r>
            <a:r>
              <a:rPr lang="en-US" sz="2000">
                <a:latin typeface="Times New Roman"/>
                <a:cs typeface="Times New Roman"/>
              </a:rPr>
              <a:t>(</a:t>
            </a:r>
            <a:r>
              <a:rPr lang="en-US" sz="2000" err="1">
                <a:latin typeface="Times New Roman"/>
                <a:cs typeface="Times New Roman"/>
              </a:rPr>
              <a:t>s.toUpperCase</a:t>
            </a:r>
            <a:r>
              <a:rPr lang="en-US" sz="2000">
                <a:latin typeface="Times New Roman"/>
                <a:cs typeface="Times New Roman"/>
              </a:rPr>
              <a:t>());//ARISHMA  </a:t>
            </a:r>
            <a:r>
              <a:rPr lang="en-US" sz="2000" err="1">
                <a:latin typeface="Times New Roman"/>
                <a:cs typeface="Times New Roman"/>
              </a:rPr>
              <a:t>System.out.println</a:t>
            </a:r>
            <a:r>
              <a:rPr lang="en-US" sz="2000">
                <a:latin typeface="Times New Roman"/>
                <a:cs typeface="Times New Roman"/>
              </a:rPr>
              <a:t>(</a:t>
            </a:r>
            <a:r>
              <a:rPr lang="en-US" sz="2000" err="1">
                <a:latin typeface="Times New Roman"/>
                <a:cs typeface="Times New Roman"/>
              </a:rPr>
              <a:t>s.toLowerCase</a:t>
            </a:r>
            <a:r>
              <a:rPr lang="en-US" sz="2000">
                <a:latin typeface="Times New Roman"/>
                <a:cs typeface="Times New Roman"/>
              </a:rPr>
              <a:t>()); //arishma    </a:t>
            </a:r>
          </a:p>
          <a:p>
            <a:pPr marL="777240" lvl="3" indent="0">
              <a:buNone/>
            </a:pPr>
            <a:r>
              <a:rPr lang="en-US" sz="2000" err="1">
                <a:latin typeface="Times New Roman"/>
                <a:cs typeface="Times New Roman"/>
              </a:rPr>
              <a:t>System.out.println</a:t>
            </a:r>
            <a:r>
              <a:rPr lang="en-US" sz="2000">
                <a:latin typeface="Times New Roman"/>
                <a:cs typeface="Times New Roman"/>
              </a:rPr>
              <a:t>(s); //Arishma (no change )   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 sz="2000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280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9A1F58-45EE-4D82-98FB-E3F037590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29218-ABFD-6D8E-BE68-10E34D0F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14" y="936885"/>
            <a:ext cx="4021685" cy="3957087"/>
          </a:xfrm>
        </p:spPr>
        <p:txBody>
          <a:bodyPr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b="1">
                <a:latin typeface="Times New Roman"/>
                <a:cs typeface="Times New Roman"/>
              </a:rPr>
              <a:t>Java String trim() method</a:t>
            </a:r>
            <a:endParaRPr lang="en-US" b="1"/>
          </a:p>
          <a:p>
            <a:endParaRPr lang="en-US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87E1-D7E5-4495-978C-B0ED36089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04EC783-A4B6-4397-9440-142C585DB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7849579" y="2512462"/>
            <a:ext cx="4443141" cy="4247935"/>
          </a:xfrm>
          <a:custGeom>
            <a:avLst/>
            <a:gdLst>
              <a:gd name="connsiteX0" fmla="*/ 0 w 3917703"/>
              <a:gd name="connsiteY0" fmla="*/ 3745582 h 3745582"/>
              <a:gd name="connsiteX1" fmla="*/ 3917703 w 3917703"/>
              <a:gd name="connsiteY1" fmla="*/ 0 h 3745582"/>
              <a:gd name="connsiteX2" fmla="*/ 0 w 3917703"/>
              <a:gd name="connsiteY2" fmla="*/ 0 h 374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7703" h="3745582">
                <a:moveTo>
                  <a:pt x="0" y="3745582"/>
                </a:moveTo>
                <a:lnTo>
                  <a:pt x="3917703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7" y="791772"/>
            <a:ext cx="5799597" cy="522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75CFE-D1C0-C7BC-ACEA-8ADD49C2C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98" y="1405719"/>
            <a:ext cx="5331825" cy="4042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The String class trim() method eliminates white spaces before and after the String.</a:t>
            </a:r>
          </a:p>
          <a:p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Example:</a:t>
            </a:r>
          </a:p>
          <a:p>
            <a:pPr marL="777240" lvl="3" indent="0"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String s= "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Arishma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 ";    </a:t>
            </a:r>
          </a:p>
          <a:p>
            <a:pPr marL="777240" lvl="3" indent="0">
              <a:buNone/>
            </a:pP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System.out.println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(s); //ARISHMA   </a:t>
            </a:r>
          </a:p>
          <a:p>
            <a:pPr marL="777240" lvl="3" indent="0">
              <a:buNone/>
            </a:pP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System.out.println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s.trime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()); //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arishma</a:t>
            </a:r>
          </a:p>
        </p:txBody>
      </p:sp>
    </p:spTree>
    <p:extLst>
      <p:ext uri="{BB962C8B-B14F-4D97-AF65-F5344CB8AC3E}">
        <p14:creationId xmlns:p14="http://schemas.microsoft.com/office/powerpoint/2010/main" val="216249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7C410495-5BF9-4807-AEA2-316495AC1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0C26E3-D41F-4D91-8ECE-37CAA6B8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357"/>
            <a:ext cx="2653048" cy="3944999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97A478-E4A1-4927-BA7A-1B3BA1F7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84894" y="1"/>
            <a:ext cx="207106" cy="20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C9304C3-41FC-4C22-9841-C4C49F48F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9666" y="2598450"/>
            <a:ext cx="3535650" cy="3535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13140000" algn="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BB149-9D28-5952-9F74-78452413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321" y="2960913"/>
            <a:ext cx="3855050" cy="26343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500" b="1">
                <a:solidFill>
                  <a:srgbClr val="000000"/>
                </a:solidFill>
                <a:latin typeface="Times New Roman"/>
                <a:cs typeface="Times New Roman"/>
              </a:rPr>
              <a:t>Java String startsWith() and endsWith() method</a:t>
            </a:r>
          </a:p>
          <a:p>
            <a:pPr>
              <a:lnSpc>
                <a:spcPct val="110000"/>
              </a:lnSpc>
            </a:pPr>
            <a:endParaRPr lang="en-US" sz="2500" b="1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D1F1-C1B9-6122-81A4-989D32D5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674" y="747485"/>
            <a:ext cx="5930012" cy="53866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The method </a:t>
            </a:r>
            <a:r>
              <a:rPr lang="en-US" err="1">
                <a:latin typeface="Times New Roman"/>
                <a:cs typeface="Times New Roman"/>
              </a:rPr>
              <a:t>startsWith</a:t>
            </a:r>
            <a:r>
              <a:rPr lang="en-US">
                <a:latin typeface="Times New Roman"/>
                <a:cs typeface="Times New Roman"/>
              </a:rPr>
              <a:t>() checks whether the String starts with the letters passed as arguments and </a:t>
            </a:r>
            <a:r>
              <a:rPr lang="en-US" err="1">
                <a:latin typeface="Times New Roman"/>
                <a:cs typeface="Times New Roman"/>
              </a:rPr>
              <a:t>endsWith</a:t>
            </a:r>
            <a:r>
              <a:rPr lang="en-US">
                <a:latin typeface="Times New Roman"/>
                <a:cs typeface="Times New Roman"/>
              </a:rPr>
              <a:t>() method checks whether the String ends with the letters passed as arguments.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Times New Roman"/>
              </a:rPr>
              <a:t>Example:</a:t>
            </a:r>
          </a:p>
          <a:p>
            <a:pPr marL="777240" lvl="3" indent="0">
              <a:buNone/>
            </a:pPr>
            <a:r>
              <a:rPr lang="en-US" sz="2000">
                <a:latin typeface="Times New Roman"/>
                <a:cs typeface="Times New Roman"/>
              </a:rPr>
              <a:t>String s="</a:t>
            </a:r>
            <a:r>
              <a:rPr lang="en-US" sz="2000" err="1">
                <a:latin typeface="Times New Roman"/>
                <a:cs typeface="Times New Roman"/>
              </a:rPr>
              <a:t>Arishma</a:t>
            </a:r>
            <a:r>
              <a:rPr lang="en-US" sz="2000">
                <a:latin typeface="Times New Roman"/>
                <a:cs typeface="Times New Roman"/>
              </a:rPr>
              <a:t>";    </a:t>
            </a:r>
          </a:p>
          <a:p>
            <a:pPr marL="777240" lvl="3" indent="0">
              <a:buNone/>
            </a:pPr>
            <a:r>
              <a:rPr lang="en-US" sz="2000">
                <a:latin typeface="Times New Roman"/>
                <a:cs typeface="Times New Roman"/>
              </a:rPr>
              <a:t> </a:t>
            </a:r>
            <a:r>
              <a:rPr lang="en-US" sz="2000" err="1">
                <a:latin typeface="Times New Roman"/>
                <a:cs typeface="Times New Roman"/>
              </a:rPr>
              <a:t>System.out.println</a:t>
            </a:r>
            <a:r>
              <a:rPr lang="en-US" sz="2000">
                <a:latin typeface="Times New Roman"/>
                <a:cs typeface="Times New Roman"/>
              </a:rPr>
              <a:t>(</a:t>
            </a:r>
            <a:r>
              <a:rPr lang="en-US" sz="2000" err="1">
                <a:latin typeface="Times New Roman"/>
                <a:cs typeface="Times New Roman"/>
              </a:rPr>
              <a:t>s.startsWith</a:t>
            </a:r>
            <a:r>
              <a:rPr lang="en-US" sz="2000">
                <a:latin typeface="Times New Roman"/>
                <a:cs typeface="Times New Roman"/>
              </a:rPr>
              <a:t>("Sa"));//true    </a:t>
            </a:r>
          </a:p>
          <a:p>
            <a:pPr marL="777240" lvl="3" indent="0">
              <a:buNone/>
            </a:pPr>
            <a:r>
              <a:rPr lang="en-US" sz="2000">
                <a:latin typeface="Times New Roman"/>
                <a:cs typeface="Times New Roman"/>
              </a:rPr>
              <a:t> </a:t>
            </a:r>
            <a:r>
              <a:rPr lang="en-US" sz="2000" err="1">
                <a:latin typeface="Times New Roman"/>
                <a:cs typeface="Times New Roman"/>
              </a:rPr>
              <a:t>System.out.println</a:t>
            </a:r>
            <a:r>
              <a:rPr lang="en-US" sz="2000">
                <a:latin typeface="Times New Roman"/>
                <a:cs typeface="Times New Roman"/>
              </a:rPr>
              <a:t>(</a:t>
            </a:r>
            <a:r>
              <a:rPr lang="en-US" sz="2000" err="1">
                <a:latin typeface="Times New Roman"/>
                <a:cs typeface="Times New Roman"/>
              </a:rPr>
              <a:t>s.endsWith</a:t>
            </a:r>
            <a:r>
              <a:rPr lang="en-US" sz="2000">
                <a:latin typeface="Times New Roman"/>
                <a:cs typeface="Times New Roman"/>
              </a:rPr>
              <a:t>("n"));//true    </a:t>
            </a:r>
          </a:p>
          <a:p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97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9A1F58-45EE-4D82-98FB-E3F037590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92095-5E49-51E9-852A-B597E129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14" y="936885"/>
            <a:ext cx="4021685" cy="3957087"/>
          </a:xfrm>
        </p:spPr>
        <p:txBody>
          <a:bodyPr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b="1">
                <a:latin typeface="Times New Roman"/>
                <a:cs typeface="Times New Roman"/>
              </a:rPr>
              <a:t>Java String charAt() Method</a:t>
            </a:r>
            <a:endParaRPr lang="en-US" b="1"/>
          </a:p>
          <a:p>
            <a:endParaRPr lang="en-US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87E1-D7E5-4495-978C-B0ED36089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04EC783-A4B6-4397-9440-142C585DB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7849579" y="2512462"/>
            <a:ext cx="4443141" cy="4247935"/>
          </a:xfrm>
          <a:custGeom>
            <a:avLst/>
            <a:gdLst>
              <a:gd name="connsiteX0" fmla="*/ 0 w 3917703"/>
              <a:gd name="connsiteY0" fmla="*/ 3745582 h 3745582"/>
              <a:gd name="connsiteX1" fmla="*/ 3917703 w 3917703"/>
              <a:gd name="connsiteY1" fmla="*/ 0 h 3745582"/>
              <a:gd name="connsiteX2" fmla="*/ 0 w 3917703"/>
              <a:gd name="connsiteY2" fmla="*/ 0 h 374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7703" h="3745582">
                <a:moveTo>
                  <a:pt x="0" y="3745582"/>
                </a:moveTo>
                <a:lnTo>
                  <a:pt x="3917703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7" y="791772"/>
            <a:ext cx="5799597" cy="522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70882-3649-C6D5-B7DA-A97732382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307" y="1405719"/>
            <a:ext cx="4929260" cy="4042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The String class </a:t>
            </a:r>
            <a:r>
              <a:rPr lang="en-US" err="1">
                <a:solidFill>
                  <a:srgbClr val="000000"/>
                </a:solidFill>
                <a:latin typeface="Times New Roman"/>
                <a:cs typeface="Times New Roman"/>
              </a:rPr>
              <a:t>charAt</a:t>
            </a: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() method returns a character at specified index.</a:t>
            </a:r>
          </a:p>
          <a:p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Example:</a:t>
            </a:r>
          </a:p>
          <a:p>
            <a:pPr marL="777240" lvl="3" indent="0"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String s="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Arishma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";    </a:t>
            </a:r>
          </a:p>
          <a:p>
            <a:pPr marL="777240" lvl="3" indent="0">
              <a:buNone/>
            </a:pP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System.out.println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s.charAt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(0)); //A    </a:t>
            </a:r>
          </a:p>
          <a:p>
            <a:pPr marL="777240" lvl="3" indent="0">
              <a:buNone/>
            </a:pP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System.out.println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s.charAt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(3)); //S    </a:t>
            </a:r>
          </a:p>
          <a:p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545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410495-5BF9-4807-AEA2-316495AC1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0C26E3-D41F-4D91-8ECE-37CAA6B8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357"/>
            <a:ext cx="2653048" cy="3944999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97A478-E4A1-4927-BA7A-1B3BA1F7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84894" y="1"/>
            <a:ext cx="207106" cy="20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9304C3-41FC-4C22-9841-C4C49F48F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9666" y="2598450"/>
            <a:ext cx="3535650" cy="3535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13140000" algn="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08810-B803-DF5F-29E7-6C684DEB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358" y="2960913"/>
            <a:ext cx="3625013" cy="263434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b="1">
                <a:solidFill>
                  <a:srgbClr val="000000"/>
                </a:solidFill>
                <a:latin typeface="Times New Roman"/>
                <a:cs typeface="Times New Roman"/>
              </a:rPr>
              <a:t>Java String length() Method</a:t>
            </a:r>
            <a:endParaRPr lang="en-US">
              <a:solidFill>
                <a:srgbClr val="000000"/>
              </a:solidFill>
            </a:endParaRPr>
          </a:p>
          <a:p>
            <a:endParaRPr lang="en-US" b="1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F6983-D20A-C44C-F077-044481538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222" y="747485"/>
            <a:ext cx="5743106" cy="53866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>
                <a:latin typeface="Times New Roman"/>
                <a:cs typeface="Times New Roman"/>
              </a:rPr>
              <a:t>The String class length() method returns length of the specified String.</a:t>
            </a:r>
          </a:p>
          <a:p>
            <a:r>
              <a:rPr lang="en-US" sz="2600">
                <a:latin typeface="Times New Roman"/>
                <a:cs typeface="Times New Roman"/>
              </a:rPr>
              <a:t>Example</a:t>
            </a:r>
          </a:p>
          <a:p>
            <a:pPr marL="777240" lvl="3" indent="0">
              <a:buNone/>
            </a:pPr>
            <a:r>
              <a:rPr lang="en-US" sz="2600">
                <a:latin typeface="Times New Roman"/>
                <a:cs typeface="Times New Roman"/>
              </a:rPr>
              <a:t>String s="</a:t>
            </a:r>
            <a:r>
              <a:rPr lang="en-US" sz="2600" err="1">
                <a:latin typeface="Times New Roman"/>
                <a:cs typeface="Times New Roman"/>
              </a:rPr>
              <a:t>Arishma</a:t>
            </a:r>
            <a:r>
              <a:rPr lang="en-US" sz="2600">
                <a:latin typeface="Times New Roman"/>
                <a:cs typeface="Times New Roman"/>
              </a:rPr>
              <a:t>";    </a:t>
            </a:r>
          </a:p>
          <a:p>
            <a:pPr marL="777240" lvl="3" indent="0">
              <a:buNone/>
            </a:pPr>
            <a:r>
              <a:rPr lang="en-US" sz="2600" err="1">
                <a:latin typeface="Times New Roman"/>
                <a:cs typeface="Times New Roman"/>
              </a:rPr>
              <a:t>System.out.println</a:t>
            </a:r>
            <a:r>
              <a:rPr lang="en-US" sz="2600">
                <a:latin typeface="Times New Roman"/>
                <a:cs typeface="Times New Roman"/>
              </a:rPr>
              <a:t>(</a:t>
            </a:r>
            <a:r>
              <a:rPr lang="en-US" sz="2600" err="1">
                <a:latin typeface="Times New Roman"/>
                <a:cs typeface="Times New Roman"/>
              </a:rPr>
              <a:t>s.length</a:t>
            </a:r>
            <a:r>
              <a:rPr lang="en-US" sz="2600">
                <a:latin typeface="Times New Roman"/>
                <a:cs typeface="Times New Roman"/>
              </a:rPr>
              <a:t>()); //8 </a:t>
            </a:r>
          </a:p>
          <a:p>
            <a:endParaRPr lang="en-US"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820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9A1F58-45EE-4D82-98FB-E3F037590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2E993-E11F-BF29-AADA-40BDC316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14" y="936885"/>
            <a:ext cx="4021685" cy="3957087"/>
          </a:xfrm>
        </p:spPr>
        <p:txBody>
          <a:bodyPr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b="1">
                <a:latin typeface="Times New Roman"/>
                <a:cs typeface="Times New Roman"/>
              </a:rPr>
              <a:t>Java String intern() Method</a:t>
            </a:r>
            <a:endParaRPr lang="en-US" b="1"/>
          </a:p>
          <a:p>
            <a:endParaRPr lang="en-US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87E1-D7E5-4495-978C-B0ED36089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04EC783-A4B6-4397-9440-142C585DB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7849579" y="2512462"/>
            <a:ext cx="4443141" cy="4247935"/>
          </a:xfrm>
          <a:custGeom>
            <a:avLst/>
            <a:gdLst>
              <a:gd name="connsiteX0" fmla="*/ 0 w 3917703"/>
              <a:gd name="connsiteY0" fmla="*/ 3745582 h 3745582"/>
              <a:gd name="connsiteX1" fmla="*/ 3917703 w 3917703"/>
              <a:gd name="connsiteY1" fmla="*/ 0 h 3745582"/>
              <a:gd name="connsiteX2" fmla="*/ 0 w 3917703"/>
              <a:gd name="connsiteY2" fmla="*/ 0 h 374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7703" h="3745582">
                <a:moveTo>
                  <a:pt x="0" y="3745582"/>
                </a:moveTo>
                <a:lnTo>
                  <a:pt x="3917703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7" y="791772"/>
            <a:ext cx="5799597" cy="522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2594-3446-F215-ECF3-3ED6EB7F6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025" y="1405719"/>
            <a:ext cx="5489975" cy="40425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A pool of strings, initially empty, is maintained privately by the class String.</a:t>
            </a:r>
          </a:p>
          <a:p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Example:</a:t>
            </a:r>
          </a:p>
          <a:p>
            <a:pPr marL="777240" lvl="3" indent="0"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String s=</a:t>
            </a:r>
            <a:r>
              <a:rPr lang="en-US" sz="2400" b="1">
                <a:solidFill>
                  <a:srgbClr val="000000"/>
                </a:solidFill>
                <a:latin typeface="Times New Roman"/>
                <a:cs typeface="Times New Roman"/>
              </a:rPr>
              <a:t>new</a:t>
            </a:r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 String("</a:t>
            </a:r>
            <a:r>
              <a:rPr lang="en-US" sz="2400" err="1">
                <a:solidFill>
                  <a:srgbClr val="000000"/>
                </a:solidFill>
                <a:latin typeface="Times New Roman"/>
                <a:cs typeface="Times New Roman"/>
              </a:rPr>
              <a:t>Arishma</a:t>
            </a:r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");    </a:t>
            </a:r>
          </a:p>
          <a:p>
            <a:pPr marL="777240" lvl="3" indent="0"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String s2=</a:t>
            </a:r>
            <a:r>
              <a:rPr lang="en-US" sz="2400" err="1">
                <a:solidFill>
                  <a:srgbClr val="000000"/>
                </a:solidFill>
                <a:latin typeface="Times New Roman"/>
                <a:cs typeface="Times New Roman"/>
              </a:rPr>
              <a:t>s.intern</a:t>
            </a:r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();    </a:t>
            </a:r>
          </a:p>
          <a:p>
            <a:pPr marL="777240" lvl="3" indent="0">
              <a:buNone/>
            </a:pPr>
            <a:r>
              <a:rPr lang="en-US" sz="2400" err="1">
                <a:solidFill>
                  <a:srgbClr val="000000"/>
                </a:solidFill>
                <a:latin typeface="Times New Roman"/>
                <a:cs typeface="Times New Roman"/>
              </a:rPr>
              <a:t>System.out.println</a:t>
            </a:r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(s2);//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Arishma</a:t>
            </a:r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  </a:t>
            </a:r>
          </a:p>
          <a:p>
            <a:endParaRPr lang="en-US" sz="2400">
              <a:solidFill>
                <a:srgbClr val="00000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04107370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VeniceBeachVTI">
  <a:themeElements>
    <a:clrScheme name="VeniceBeachVTI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VeniceBeachVTI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VeniceBeac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54706E44-6516-4822-8F8F-6BA182D64AC9}" vid="{F71BAAD1-41E5-4D56-97E1-12A04B86E57A}"/>
    </a:ext>
  </a:extLst>
</a:theme>
</file>

<file path=ppt/theme/theme3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VeniceBeachVTI</vt:lpstr>
      <vt:lpstr>VeniceBeachVTI</vt:lpstr>
      <vt:lpstr>BrushVTI</vt:lpstr>
      <vt:lpstr>String Methods</vt:lpstr>
      <vt:lpstr>Introduction</vt:lpstr>
      <vt:lpstr>Important Methods</vt:lpstr>
      <vt:lpstr>Java String toUpperCase() and toLowerCase() method </vt:lpstr>
      <vt:lpstr>Java String trim() method </vt:lpstr>
      <vt:lpstr>Java String startsWith() and endsWith() method </vt:lpstr>
      <vt:lpstr>Java String charAt() Method </vt:lpstr>
      <vt:lpstr>Java String length() Method </vt:lpstr>
      <vt:lpstr>Java String intern() Method </vt:lpstr>
      <vt:lpstr>Java String valueOf() Method </vt:lpstr>
      <vt:lpstr>Java String replace() Method </vt:lpstr>
      <vt:lpstr>The 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2024-10-25T18:29:21Z</dcterms:created>
  <dcterms:modified xsi:type="dcterms:W3CDTF">2024-10-25T22:21:09Z</dcterms:modified>
</cp:coreProperties>
</file>