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C6BB3-3618-8416-9C48-7A6BE915830E}" v="367" dt="2024-11-19T07:16:49.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shma Murugan" userId="89b12c5fa0ff4366" providerId="Windows Live" clId="Web-{010C6BB3-3618-8416-9C48-7A6BE915830E}"/>
    <pc:docChg chg="addSld modSld addMainMaster delMainMaster">
      <pc:chgData name="Arishma Murugan" userId="89b12c5fa0ff4366" providerId="Windows Live" clId="Web-{010C6BB3-3618-8416-9C48-7A6BE915830E}" dt="2024-11-19T07:16:49.060" v="382" actId="20577"/>
      <pc:docMkLst>
        <pc:docMk/>
      </pc:docMkLst>
      <pc:sldChg chg="addSp delSp modSp mod setBg modClrScheme setClrOvrMap chgLayout">
        <pc:chgData name="Arishma Murugan" userId="89b12c5fa0ff4366" providerId="Windows Live" clId="Web-{010C6BB3-3618-8416-9C48-7A6BE915830E}" dt="2024-11-19T06:30:43.223" v="28"/>
        <pc:sldMkLst>
          <pc:docMk/>
          <pc:sldMk cId="109857222" sldId="256"/>
        </pc:sldMkLst>
        <pc:spChg chg="mod">
          <ac:chgData name="Arishma Murugan" userId="89b12c5fa0ff4366" providerId="Windows Live" clId="Web-{010C6BB3-3618-8416-9C48-7A6BE915830E}" dt="2024-11-19T06:30:43.223" v="28"/>
          <ac:spMkLst>
            <pc:docMk/>
            <pc:sldMk cId="109857222" sldId="256"/>
            <ac:spMk id="2" creationId="{00000000-0000-0000-0000-000000000000}"/>
          </ac:spMkLst>
        </pc:spChg>
        <pc:spChg chg="mod">
          <ac:chgData name="Arishma Murugan" userId="89b12c5fa0ff4366" providerId="Windows Live" clId="Web-{010C6BB3-3618-8416-9C48-7A6BE915830E}" dt="2024-11-19T06:30:43.223" v="28"/>
          <ac:spMkLst>
            <pc:docMk/>
            <pc:sldMk cId="109857222" sldId="256"/>
            <ac:spMk id="3" creationId="{00000000-0000-0000-0000-000000000000}"/>
          </ac:spMkLst>
        </pc:spChg>
        <pc:spChg chg="add del">
          <ac:chgData name="Arishma Murugan" userId="89b12c5fa0ff4366" providerId="Windows Live" clId="Web-{010C6BB3-3618-8416-9C48-7A6BE915830E}" dt="2024-11-19T06:30:08.270" v="21"/>
          <ac:spMkLst>
            <pc:docMk/>
            <pc:sldMk cId="109857222" sldId="256"/>
            <ac:spMk id="9" creationId="{4AA13AD3-0A4F-475A-BEBB-DEEFF5C096C3}"/>
          </ac:spMkLst>
        </pc:spChg>
        <pc:spChg chg="add del">
          <ac:chgData name="Arishma Murugan" userId="89b12c5fa0ff4366" providerId="Windows Live" clId="Web-{010C6BB3-3618-8416-9C48-7A6BE915830E}" dt="2024-11-19T06:30:08.270" v="21"/>
          <ac:spMkLst>
            <pc:docMk/>
            <pc:sldMk cId="109857222" sldId="256"/>
            <ac:spMk id="11" creationId="{52F9B1C2-7D20-4F91-A660-197C98B9A3B1}"/>
          </ac:spMkLst>
        </pc:spChg>
        <pc:spChg chg="add del">
          <ac:chgData name="Arishma Murugan" userId="89b12c5fa0ff4366" providerId="Windows Live" clId="Web-{010C6BB3-3618-8416-9C48-7A6BE915830E}" dt="2024-11-19T06:30:08.270" v="21"/>
          <ac:spMkLst>
            <pc:docMk/>
            <pc:sldMk cId="109857222" sldId="256"/>
            <ac:spMk id="13" creationId="{A89C4E6E-ECA4-40E5-A54E-13E92B678E8C}"/>
          </ac:spMkLst>
        </pc:spChg>
        <pc:spChg chg="add del">
          <ac:chgData name="Arishma Murugan" userId="89b12c5fa0ff4366" providerId="Windows Live" clId="Web-{010C6BB3-3618-8416-9C48-7A6BE915830E}" dt="2024-11-19T06:30:43.223" v="28"/>
          <ac:spMkLst>
            <pc:docMk/>
            <pc:sldMk cId="109857222" sldId="256"/>
            <ac:spMk id="15" creationId="{0760E4C7-47B8-4356-ABCA-CC9C79E2D2B6}"/>
          </ac:spMkLst>
        </pc:spChg>
        <pc:spChg chg="add del">
          <ac:chgData name="Arishma Murugan" userId="89b12c5fa0ff4366" providerId="Windows Live" clId="Web-{010C6BB3-3618-8416-9C48-7A6BE915830E}" dt="2024-11-19T06:30:43.223" v="28"/>
          <ac:spMkLst>
            <pc:docMk/>
            <pc:sldMk cId="109857222" sldId="256"/>
            <ac:spMk id="17" creationId="{3898FA35-B55D-44B7-9A7D-57C57A4A6435}"/>
          </ac:spMkLst>
        </pc:spChg>
        <pc:spChg chg="add">
          <ac:chgData name="Arishma Murugan" userId="89b12c5fa0ff4366" providerId="Windows Live" clId="Web-{010C6BB3-3618-8416-9C48-7A6BE915830E}" dt="2024-11-19T06:30:43.223" v="28"/>
          <ac:spMkLst>
            <pc:docMk/>
            <pc:sldMk cId="109857222" sldId="256"/>
            <ac:spMk id="23" creationId="{362D44EE-C852-4460-B8B5-C4F2BC20510C}"/>
          </ac:spMkLst>
        </pc:spChg>
        <pc:spChg chg="add">
          <ac:chgData name="Arishma Murugan" userId="89b12c5fa0ff4366" providerId="Windows Live" clId="Web-{010C6BB3-3618-8416-9C48-7A6BE915830E}" dt="2024-11-19T06:30:43.223" v="28"/>
          <ac:spMkLst>
            <pc:docMk/>
            <pc:sldMk cId="109857222" sldId="256"/>
            <ac:spMk id="25" creationId="{658970D8-8D1D-4B5C-894B-E871CC86543D}"/>
          </ac:spMkLst>
        </pc:spChg>
        <pc:spChg chg="add">
          <ac:chgData name="Arishma Murugan" userId="89b12c5fa0ff4366" providerId="Windows Live" clId="Web-{010C6BB3-3618-8416-9C48-7A6BE915830E}" dt="2024-11-19T06:30:43.223" v="28"/>
          <ac:spMkLst>
            <pc:docMk/>
            <pc:sldMk cId="109857222" sldId="256"/>
            <ac:spMk id="27" creationId="{F227E5B6-9132-43CA-B503-37A18562ADF2}"/>
          </ac:spMkLst>
        </pc:spChg>
        <pc:spChg chg="add">
          <ac:chgData name="Arishma Murugan" userId="89b12c5fa0ff4366" providerId="Windows Live" clId="Web-{010C6BB3-3618-8416-9C48-7A6BE915830E}" dt="2024-11-19T06:30:43.223" v="28"/>
          <ac:spMkLst>
            <pc:docMk/>
            <pc:sldMk cId="109857222" sldId="256"/>
            <ac:spMk id="29" creationId="{03C2051E-A88D-48E5-BACF-AAED17892722}"/>
          </ac:spMkLst>
        </pc:spChg>
        <pc:spChg chg="add">
          <ac:chgData name="Arishma Murugan" userId="89b12c5fa0ff4366" providerId="Windows Live" clId="Web-{010C6BB3-3618-8416-9C48-7A6BE915830E}" dt="2024-11-19T06:30:43.223" v="28"/>
          <ac:spMkLst>
            <pc:docMk/>
            <pc:sldMk cId="109857222" sldId="256"/>
            <ac:spMk id="31" creationId="{7821A508-2985-4905-874A-527429BAABFA}"/>
          </ac:spMkLst>
        </pc:spChg>
        <pc:spChg chg="add">
          <ac:chgData name="Arishma Murugan" userId="89b12c5fa0ff4366" providerId="Windows Live" clId="Web-{010C6BB3-3618-8416-9C48-7A6BE915830E}" dt="2024-11-19T06:30:43.223" v="28"/>
          <ac:spMkLst>
            <pc:docMk/>
            <pc:sldMk cId="109857222" sldId="256"/>
            <ac:spMk id="33" creationId="{D2929CB1-0E3C-4B2D-ADC5-0154FB33BA44}"/>
          </ac:spMkLst>
        </pc:spChg>
        <pc:spChg chg="add">
          <ac:chgData name="Arishma Murugan" userId="89b12c5fa0ff4366" providerId="Windows Live" clId="Web-{010C6BB3-3618-8416-9C48-7A6BE915830E}" dt="2024-11-19T06:30:43.223" v="28"/>
          <ac:spMkLst>
            <pc:docMk/>
            <pc:sldMk cId="109857222" sldId="256"/>
            <ac:spMk id="35" creationId="{5F2F0C84-BE8C-4DC2-A6D3-30349A801D5C}"/>
          </ac:spMkLst>
        </pc:spChg>
        <pc:picChg chg="add del">
          <ac:chgData name="Arishma Murugan" userId="89b12c5fa0ff4366" providerId="Windows Live" clId="Web-{010C6BB3-3618-8416-9C48-7A6BE915830E}" dt="2024-11-19T06:30:08.270" v="21"/>
          <ac:picMkLst>
            <pc:docMk/>
            <pc:sldMk cId="109857222" sldId="256"/>
            <ac:picMk id="4" creationId="{F05F9DAF-FF90-0883-C5C0-9E8D2F725479}"/>
          </ac:picMkLst>
        </pc:picChg>
        <pc:picChg chg="add mod ord">
          <ac:chgData name="Arishma Murugan" userId="89b12c5fa0ff4366" providerId="Windows Live" clId="Web-{010C6BB3-3618-8416-9C48-7A6BE915830E}" dt="2024-11-19T06:30:43.223" v="28"/>
          <ac:picMkLst>
            <pc:docMk/>
            <pc:sldMk cId="109857222" sldId="256"/>
            <ac:picMk id="16" creationId="{D27B8494-3C4A-3BC7-EAA4-F6B71F0DC90F}"/>
          </ac:picMkLst>
        </pc:picChg>
        <pc:cxnChg chg="add del">
          <ac:chgData name="Arishma Murugan" userId="89b12c5fa0ff4366" providerId="Windows Live" clId="Web-{010C6BB3-3618-8416-9C48-7A6BE915830E}" dt="2024-11-19T06:30:43.223" v="28"/>
          <ac:cxnSpMkLst>
            <pc:docMk/>
            <pc:sldMk cId="109857222" sldId="256"/>
            <ac:cxnSpMk id="18" creationId="{414C5C93-B9E9-4392-ADCF-ABF21209DD56}"/>
          </ac:cxnSpMkLst>
        </pc:cxnChg>
      </pc:sldChg>
      <pc:sldChg chg="addSp delSp modSp new mod setBg">
        <pc:chgData name="Arishma Murugan" userId="89b12c5fa0ff4366" providerId="Windows Live" clId="Web-{010C6BB3-3618-8416-9C48-7A6BE915830E}" dt="2024-11-19T06:33:54.723" v="55" actId="20577"/>
        <pc:sldMkLst>
          <pc:docMk/>
          <pc:sldMk cId="2732351926" sldId="257"/>
        </pc:sldMkLst>
        <pc:spChg chg="mod">
          <ac:chgData name="Arishma Murugan" userId="89b12c5fa0ff4366" providerId="Windows Live" clId="Web-{010C6BB3-3618-8416-9C48-7A6BE915830E}" dt="2024-11-19T06:31:32.301" v="42" actId="20577"/>
          <ac:spMkLst>
            <pc:docMk/>
            <pc:sldMk cId="2732351926" sldId="257"/>
            <ac:spMk id="2" creationId="{B52F7E11-2094-A9C1-B58D-3F099E6E29AA}"/>
          </ac:spMkLst>
        </pc:spChg>
        <pc:spChg chg="add del mod">
          <ac:chgData name="Arishma Murugan" userId="89b12c5fa0ff4366" providerId="Windows Live" clId="Web-{010C6BB3-3618-8416-9C48-7A6BE915830E}" dt="2024-11-19T06:31:09.879" v="34"/>
          <ac:spMkLst>
            <pc:docMk/>
            <pc:sldMk cId="2732351926" sldId="257"/>
            <ac:spMk id="3" creationId="{04634802-F8CC-3C75-14C7-BD46228A62DA}"/>
          </ac:spMkLst>
        </pc:spChg>
        <pc:spChg chg="add del">
          <ac:chgData name="Arishma Murugan" userId="89b12c5fa0ff4366" providerId="Windows Live" clId="Web-{010C6BB3-3618-8416-9C48-7A6BE915830E}" dt="2024-11-19T06:31:06.270" v="31"/>
          <ac:spMkLst>
            <pc:docMk/>
            <pc:sldMk cId="2732351926" sldId="257"/>
            <ac:spMk id="8" creationId="{907EF6B7-1338-4443-8C46-6A318D952DFD}"/>
          </ac:spMkLst>
        </pc:spChg>
        <pc:spChg chg="add del">
          <ac:chgData name="Arishma Murugan" userId="89b12c5fa0ff4366" providerId="Windows Live" clId="Web-{010C6BB3-3618-8416-9C48-7A6BE915830E}" dt="2024-11-19T06:31:06.270" v="31"/>
          <ac:spMkLst>
            <pc:docMk/>
            <pc:sldMk cId="2732351926" sldId="257"/>
            <ac:spMk id="10" creationId="{DAAE4CDD-124C-4DCF-9584-B6033B545DD5}"/>
          </ac:spMkLst>
        </pc:spChg>
        <pc:spChg chg="add del">
          <ac:chgData name="Arishma Murugan" userId="89b12c5fa0ff4366" providerId="Windows Live" clId="Web-{010C6BB3-3618-8416-9C48-7A6BE915830E}" dt="2024-11-19T06:31:06.270" v="31"/>
          <ac:spMkLst>
            <pc:docMk/>
            <pc:sldMk cId="2732351926" sldId="257"/>
            <ac:spMk id="12" creationId="{081E4A58-353D-44AE-B2FC-2A74E2E400F7}"/>
          </ac:spMkLst>
        </pc:spChg>
        <pc:spChg chg="add del">
          <ac:chgData name="Arishma Murugan" userId="89b12c5fa0ff4366" providerId="Windows Live" clId="Web-{010C6BB3-3618-8416-9C48-7A6BE915830E}" dt="2024-11-19T06:31:09.863" v="33"/>
          <ac:spMkLst>
            <pc:docMk/>
            <pc:sldMk cId="2732351926" sldId="257"/>
            <ac:spMk id="14" creationId="{484B7147-B0F6-40ED-B5A2-FF72BC8198B6}"/>
          </ac:spMkLst>
        </pc:spChg>
        <pc:spChg chg="add del">
          <ac:chgData name="Arishma Murugan" userId="89b12c5fa0ff4366" providerId="Windows Live" clId="Web-{010C6BB3-3618-8416-9C48-7A6BE915830E}" dt="2024-11-19T06:31:09.863" v="33"/>
          <ac:spMkLst>
            <pc:docMk/>
            <pc:sldMk cId="2732351926" sldId="257"/>
            <ac:spMk id="15" creationId="{8A7BA06D-B3FF-4E91-8639-B4569AE3AA23}"/>
          </ac:spMkLst>
        </pc:spChg>
        <pc:spChg chg="add del">
          <ac:chgData name="Arishma Murugan" userId="89b12c5fa0ff4366" providerId="Windows Live" clId="Web-{010C6BB3-3618-8416-9C48-7A6BE915830E}" dt="2024-11-19T06:31:09.863" v="33"/>
          <ac:spMkLst>
            <pc:docMk/>
            <pc:sldMk cId="2732351926" sldId="257"/>
            <ac:spMk id="16" creationId="{B36D2DE0-0628-4A9A-A59D-7BA8B5EB3022}"/>
          </ac:spMkLst>
        </pc:spChg>
        <pc:spChg chg="add del">
          <ac:chgData name="Arishma Murugan" userId="89b12c5fa0ff4366" providerId="Windows Live" clId="Web-{010C6BB3-3618-8416-9C48-7A6BE915830E}" dt="2024-11-19T06:31:09.863" v="33"/>
          <ac:spMkLst>
            <pc:docMk/>
            <pc:sldMk cId="2732351926" sldId="257"/>
            <ac:spMk id="17" creationId="{2B30C86D-5A07-48BC-9C9D-6F9A2DB1E9E1}"/>
          </ac:spMkLst>
        </pc:spChg>
        <pc:spChg chg="add del">
          <ac:chgData name="Arishma Murugan" userId="89b12c5fa0ff4366" providerId="Windows Live" clId="Web-{010C6BB3-3618-8416-9C48-7A6BE915830E}" dt="2024-11-19T06:31:09.863" v="33"/>
          <ac:spMkLst>
            <pc:docMk/>
            <pc:sldMk cId="2732351926" sldId="257"/>
            <ac:spMk id="18" creationId="{48E405C9-94BE-41DA-928C-DEC9A8550E9F}"/>
          </ac:spMkLst>
        </pc:spChg>
        <pc:spChg chg="add del">
          <ac:chgData name="Arishma Murugan" userId="89b12c5fa0ff4366" providerId="Windows Live" clId="Web-{010C6BB3-3618-8416-9C48-7A6BE915830E}" dt="2024-11-19T06:31:09.863" v="33"/>
          <ac:spMkLst>
            <pc:docMk/>
            <pc:sldMk cId="2732351926" sldId="257"/>
            <ac:spMk id="19" creationId="{D278ADA9-6383-4BDD-80D2-8899A402687B}"/>
          </ac:spMkLst>
        </pc:spChg>
        <pc:spChg chg="add del">
          <ac:chgData name="Arishma Murugan" userId="89b12c5fa0ff4366" providerId="Windows Live" clId="Web-{010C6BB3-3618-8416-9C48-7A6BE915830E}" dt="2024-11-19T06:31:09.863" v="33"/>
          <ac:spMkLst>
            <pc:docMk/>
            <pc:sldMk cId="2732351926" sldId="257"/>
            <ac:spMk id="20" creationId="{D2091A72-D5BB-42AC-8FD3-F7747D90861E}"/>
          </ac:spMkLst>
        </pc:spChg>
        <pc:spChg chg="add del">
          <ac:chgData name="Arishma Murugan" userId="89b12c5fa0ff4366" providerId="Windows Live" clId="Web-{010C6BB3-3618-8416-9C48-7A6BE915830E}" dt="2024-11-19T06:31:09.863" v="33"/>
          <ac:spMkLst>
            <pc:docMk/>
            <pc:sldMk cId="2732351926" sldId="257"/>
            <ac:spMk id="22" creationId="{6ED12BFC-A737-46AF-8411-481112D54B0C}"/>
          </ac:spMkLst>
        </pc:spChg>
        <pc:spChg chg="add">
          <ac:chgData name="Arishma Murugan" userId="89b12c5fa0ff4366" providerId="Windows Live" clId="Web-{010C6BB3-3618-8416-9C48-7A6BE915830E}" dt="2024-11-19T06:31:09.879" v="34"/>
          <ac:spMkLst>
            <pc:docMk/>
            <pc:sldMk cId="2732351926" sldId="257"/>
            <ac:spMk id="24" creationId="{E92FEB64-6EEA-4759-B4A4-BD2C1E660BA8}"/>
          </ac:spMkLst>
        </pc:spChg>
        <pc:spChg chg="add">
          <ac:chgData name="Arishma Murugan" userId="89b12c5fa0ff4366" providerId="Windows Live" clId="Web-{010C6BB3-3618-8416-9C48-7A6BE915830E}" dt="2024-11-19T06:31:09.879" v="34"/>
          <ac:spMkLst>
            <pc:docMk/>
            <pc:sldMk cId="2732351926" sldId="257"/>
            <ac:spMk id="25" creationId="{B10BB131-AC8E-4A8E-A5D1-36260F720C3B}"/>
          </ac:spMkLst>
        </pc:spChg>
        <pc:spChg chg="add">
          <ac:chgData name="Arishma Murugan" userId="89b12c5fa0ff4366" providerId="Windows Live" clId="Web-{010C6BB3-3618-8416-9C48-7A6BE915830E}" dt="2024-11-19T06:31:09.879" v="34"/>
          <ac:spMkLst>
            <pc:docMk/>
            <pc:sldMk cId="2732351926" sldId="257"/>
            <ac:spMk id="26" creationId="{14847E93-7DC1-4D4B-8829-B19AA7137C50}"/>
          </ac:spMkLst>
        </pc:spChg>
        <pc:spChg chg="add">
          <ac:chgData name="Arishma Murugan" userId="89b12c5fa0ff4366" providerId="Windows Live" clId="Web-{010C6BB3-3618-8416-9C48-7A6BE915830E}" dt="2024-11-19T06:31:09.879" v="34"/>
          <ac:spMkLst>
            <pc:docMk/>
            <pc:sldMk cId="2732351926" sldId="257"/>
            <ac:spMk id="27" creationId="{5566D6E1-03A1-4D73-A4E0-35D74D568A04}"/>
          </ac:spMkLst>
        </pc:spChg>
        <pc:spChg chg="add">
          <ac:chgData name="Arishma Murugan" userId="89b12c5fa0ff4366" providerId="Windows Live" clId="Web-{010C6BB3-3618-8416-9C48-7A6BE915830E}" dt="2024-11-19T06:31:09.879" v="34"/>
          <ac:spMkLst>
            <pc:docMk/>
            <pc:sldMk cId="2732351926" sldId="257"/>
            <ac:spMk id="28" creationId="{9F835A99-04AC-494A-A572-AFE8413CC938}"/>
          </ac:spMkLst>
        </pc:spChg>
        <pc:spChg chg="add mod">
          <ac:chgData name="Arishma Murugan" userId="89b12c5fa0ff4366" providerId="Windows Live" clId="Web-{010C6BB3-3618-8416-9C48-7A6BE915830E}" dt="2024-11-19T06:33:54.723" v="55" actId="20577"/>
          <ac:spMkLst>
            <pc:docMk/>
            <pc:sldMk cId="2732351926" sldId="257"/>
            <ac:spMk id="29" creationId="{04634802-F8CC-3C75-14C7-BD46228A62DA}"/>
          </ac:spMkLst>
        </pc:spChg>
        <pc:spChg chg="add">
          <ac:chgData name="Arishma Murugan" userId="89b12c5fa0ff4366" providerId="Windows Live" clId="Web-{010C6BB3-3618-8416-9C48-7A6BE915830E}" dt="2024-11-19T06:31:09.879" v="34"/>
          <ac:spMkLst>
            <pc:docMk/>
            <pc:sldMk cId="2732351926" sldId="257"/>
            <ac:spMk id="30" creationId="{7B786209-1B0B-4CA9-9BDD-F7327066A84D}"/>
          </ac:spMkLst>
        </pc:spChg>
        <pc:spChg chg="add">
          <ac:chgData name="Arishma Murugan" userId="89b12c5fa0ff4366" providerId="Windows Live" clId="Web-{010C6BB3-3618-8416-9C48-7A6BE915830E}" dt="2024-11-19T06:31:09.879" v="34"/>
          <ac:spMkLst>
            <pc:docMk/>
            <pc:sldMk cId="2732351926" sldId="257"/>
            <ac:spMk id="31" creationId="{2D2964BB-484D-45AE-AD66-D407D0629652}"/>
          </ac:spMkLst>
        </pc:spChg>
        <pc:spChg chg="add">
          <ac:chgData name="Arishma Murugan" userId="89b12c5fa0ff4366" providerId="Windows Live" clId="Web-{010C6BB3-3618-8416-9C48-7A6BE915830E}" dt="2024-11-19T06:31:09.879" v="34"/>
          <ac:spMkLst>
            <pc:docMk/>
            <pc:sldMk cId="2732351926" sldId="257"/>
            <ac:spMk id="32" creationId="{6691AC69-A76E-4DAB-B565-468B6B87ACF3}"/>
          </ac:spMkLst>
        </pc:spChg>
      </pc:sldChg>
      <pc:sldChg chg="addSp modSp new mod setBg">
        <pc:chgData name="Arishma Murugan" userId="89b12c5fa0ff4366" providerId="Windows Live" clId="Web-{010C6BB3-3618-8416-9C48-7A6BE915830E}" dt="2024-11-19T06:46:28.179" v="128" actId="20577"/>
        <pc:sldMkLst>
          <pc:docMk/>
          <pc:sldMk cId="184285649" sldId="258"/>
        </pc:sldMkLst>
        <pc:spChg chg="mod">
          <ac:chgData name="Arishma Murugan" userId="89b12c5fa0ff4366" providerId="Windows Live" clId="Web-{010C6BB3-3618-8416-9C48-7A6BE915830E}" dt="2024-11-19T06:45:50.398" v="125" actId="20577"/>
          <ac:spMkLst>
            <pc:docMk/>
            <pc:sldMk cId="184285649" sldId="258"/>
            <ac:spMk id="2" creationId="{6ACE11F0-0C19-6330-D46D-D6776D5DD7CC}"/>
          </ac:spMkLst>
        </pc:spChg>
        <pc:spChg chg="mod">
          <ac:chgData name="Arishma Murugan" userId="89b12c5fa0ff4366" providerId="Windows Live" clId="Web-{010C6BB3-3618-8416-9C48-7A6BE915830E}" dt="2024-11-19T06:46:28.179" v="128" actId="20577"/>
          <ac:spMkLst>
            <pc:docMk/>
            <pc:sldMk cId="184285649" sldId="258"/>
            <ac:spMk id="3" creationId="{16657EF5-9B19-01D9-2BF4-47142C5D01D6}"/>
          </ac:spMkLst>
        </pc:spChg>
        <pc:spChg chg="add">
          <ac:chgData name="Arishma Murugan" userId="89b12c5fa0ff4366" providerId="Windows Live" clId="Web-{010C6BB3-3618-8416-9C48-7A6BE915830E}" dt="2024-11-19T06:45:20.226" v="118"/>
          <ac:spMkLst>
            <pc:docMk/>
            <pc:sldMk cId="184285649" sldId="258"/>
            <ac:spMk id="8" creationId="{907EF6B7-1338-4443-8C46-6A318D952DFD}"/>
          </ac:spMkLst>
        </pc:spChg>
        <pc:spChg chg="add">
          <ac:chgData name="Arishma Murugan" userId="89b12c5fa0ff4366" providerId="Windows Live" clId="Web-{010C6BB3-3618-8416-9C48-7A6BE915830E}" dt="2024-11-19T06:45:20.226" v="118"/>
          <ac:spMkLst>
            <pc:docMk/>
            <pc:sldMk cId="184285649" sldId="258"/>
            <ac:spMk id="10" creationId="{DAAE4CDD-124C-4DCF-9584-B6033B545DD5}"/>
          </ac:spMkLst>
        </pc:spChg>
        <pc:spChg chg="add">
          <ac:chgData name="Arishma Murugan" userId="89b12c5fa0ff4366" providerId="Windows Live" clId="Web-{010C6BB3-3618-8416-9C48-7A6BE915830E}" dt="2024-11-19T06:45:20.226" v="118"/>
          <ac:spMkLst>
            <pc:docMk/>
            <pc:sldMk cId="184285649" sldId="258"/>
            <ac:spMk id="12" creationId="{081E4A58-353D-44AE-B2FC-2A74E2E400F7}"/>
          </ac:spMkLst>
        </pc:spChg>
      </pc:sldChg>
      <pc:sldChg chg="addSp delSp modSp new mod setBg">
        <pc:chgData name="Arishma Murugan" userId="89b12c5fa0ff4366" providerId="Windows Live" clId="Web-{010C6BB3-3618-8416-9C48-7A6BE915830E}" dt="2024-11-19T06:50:33.867" v="164"/>
        <pc:sldMkLst>
          <pc:docMk/>
          <pc:sldMk cId="2867060098" sldId="259"/>
        </pc:sldMkLst>
        <pc:spChg chg="add del mod">
          <ac:chgData name="Arishma Murugan" userId="89b12c5fa0ff4366" providerId="Windows Live" clId="Web-{010C6BB3-3618-8416-9C48-7A6BE915830E}" dt="2024-11-19T06:48:03.929" v="159"/>
          <ac:spMkLst>
            <pc:docMk/>
            <pc:sldMk cId="2867060098" sldId="259"/>
            <ac:spMk id="2" creationId="{7F71AD6A-67F7-670B-1690-AFA64B509635}"/>
          </ac:spMkLst>
        </pc:spChg>
        <pc:spChg chg="mod">
          <ac:chgData name="Arishma Murugan" userId="89b12c5fa0ff4366" providerId="Windows Live" clId="Web-{010C6BB3-3618-8416-9C48-7A6BE915830E}" dt="2024-11-19T06:50:33.867" v="164"/>
          <ac:spMkLst>
            <pc:docMk/>
            <pc:sldMk cId="2867060098" sldId="259"/>
            <ac:spMk id="3" creationId="{6B4D9B07-9FD7-2419-197F-07D999FFF43A}"/>
          </ac:spMkLst>
        </pc:spChg>
        <pc:spChg chg="add">
          <ac:chgData name="Arishma Murugan" userId="89b12c5fa0ff4366" providerId="Windows Live" clId="Web-{010C6BB3-3618-8416-9C48-7A6BE915830E}" dt="2024-11-19T06:50:33.867" v="164"/>
          <ac:spMkLst>
            <pc:docMk/>
            <pc:sldMk cId="2867060098" sldId="259"/>
            <ac:spMk id="8" creationId="{907EF6B7-1338-4443-8C46-6A318D952DFD}"/>
          </ac:spMkLst>
        </pc:spChg>
        <pc:spChg chg="add">
          <ac:chgData name="Arishma Murugan" userId="89b12c5fa0ff4366" providerId="Windows Live" clId="Web-{010C6BB3-3618-8416-9C48-7A6BE915830E}" dt="2024-11-19T06:50:33.867" v="164"/>
          <ac:spMkLst>
            <pc:docMk/>
            <pc:sldMk cId="2867060098" sldId="259"/>
            <ac:spMk id="10" creationId="{DAAE4CDD-124C-4DCF-9584-B6033B545DD5}"/>
          </ac:spMkLst>
        </pc:spChg>
        <pc:spChg chg="add">
          <ac:chgData name="Arishma Murugan" userId="89b12c5fa0ff4366" providerId="Windows Live" clId="Web-{010C6BB3-3618-8416-9C48-7A6BE915830E}" dt="2024-11-19T06:50:33.867" v="164"/>
          <ac:spMkLst>
            <pc:docMk/>
            <pc:sldMk cId="2867060098" sldId="259"/>
            <ac:spMk id="12" creationId="{081E4A58-353D-44AE-B2FC-2A74E2E400F7}"/>
          </ac:spMkLst>
        </pc:spChg>
      </pc:sldChg>
      <pc:sldChg chg="addSp modSp new mod setBg">
        <pc:chgData name="Arishma Murugan" userId="89b12c5fa0ff4366" providerId="Windows Live" clId="Web-{010C6BB3-3618-8416-9C48-7A6BE915830E}" dt="2024-11-19T06:55:32.446" v="210" actId="20577"/>
        <pc:sldMkLst>
          <pc:docMk/>
          <pc:sldMk cId="1792144464" sldId="260"/>
        </pc:sldMkLst>
        <pc:spChg chg="mod">
          <ac:chgData name="Arishma Murugan" userId="89b12c5fa0ff4366" providerId="Windows Live" clId="Web-{010C6BB3-3618-8416-9C48-7A6BE915830E}" dt="2024-11-19T06:53:44.665" v="179" actId="14100"/>
          <ac:spMkLst>
            <pc:docMk/>
            <pc:sldMk cId="1792144464" sldId="260"/>
            <ac:spMk id="2" creationId="{26C38D3C-2075-15DA-46AD-D63C929438CE}"/>
          </ac:spMkLst>
        </pc:spChg>
        <pc:spChg chg="mod">
          <ac:chgData name="Arishma Murugan" userId="89b12c5fa0ff4366" providerId="Windows Live" clId="Web-{010C6BB3-3618-8416-9C48-7A6BE915830E}" dt="2024-11-19T06:55:32.446" v="210" actId="20577"/>
          <ac:spMkLst>
            <pc:docMk/>
            <pc:sldMk cId="1792144464" sldId="260"/>
            <ac:spMk id="3" creationId="{B82E2E13-78B0-C1FF-2768-A1DA575466A6}"/>
          </ac:spMkLst>
        </pc:spChg>
        <pc:spChg chg="add">
          <ac:chgData name="Arishma Murugan" userId="89b12c5fa0ff4366" providerId="Windows Live" clId="Web-{010C6BB3-3618-8416-9C48-7A6BE915830E}" dt="2024-11-19T06:53:23.962" v="172"/>
          <ac:spMkLst>
            <pc:docMk/>
            <pc:sldMk cId="1792144464" sldId="260"/>
            <ac:spMk id="8" creationId="{E92FEB64-6EEA-4759-B4A4-BD2C1E660BA8}"/>
          </ac:spMkLst>
        </pc:spChg>
        <pc:spChg chg="add">
          <ac:chgData name="Arishma Murugan" userId="89b12c5fa0ff4366" providerId="Windows Live" clId="Web-{010C6BB3-3618-8416-9C48-7A6BE915830E}" dt="2024-11-19T06:53:23.962" v="172"/>
          <ac:spMkLst>
            <pc:docMk/>
            <pc:sldMk cId="1792144464" sldId="260"/>
            <ac:spMk id="10" creationId="{B10BB131-AC8E-4A8E-A5D1-36260F720C3B}"/>
          </ac:spMkLst>
        </pc:spChg>
        <pc:spChg chg="add">
          <ac:chgData name="Arishma Murugan" userId="89b12c5fa0ff4366" providerId="Windows Live" clId="Web-{010C6BB3-3618-8416-9C48-7A6BE915830E}" dt="2024-11-19T06:53:23.962" v="172"/>
          <ac:spMkLst>
            <pc:docMk/>
            <pc:sldMk cId="1792144464" sldId="260"/>
            <ac:spMk id="12" creationId="{14847E93-7DC1-4D4B-8829-B19AA7137C50}"/>
          </ac:spMkLst>
        </pc:spChg>
        <pc:spChg chg="add">
          <ac:chgData name="Arishma Murugan" userId="89b12c5fa0ff4366" providerId="Windows Live" clId="Web-{010C6BB3-3618-8416-9C48-7A6BE915830E}" dt="2024-11-19T06:53:23.962" v="172"/>
          <ac:spMkLst>
            <pc:docMk/>
            <pc:sldMk cId="1792144464" sldId="260"/>
            <ac:spMk id="14" creationId="{5566D6E1-03A1-4D73-A4E0-35D74D568A04}"/>
          </ac:spMkLst>
        </pc:spChg>
        <pc:spChg chg="add">
          <ac:chgData name="Arishma Murugan" userId="89b12c5fa0ff4366" providerId="Windows Live" clId="Web-{010C6BB3-3618-8416-9C48-7A6BE915830E}" dt="2024-11-19T06:53:23.962" v="172"/>
          <ac:spMkLst>
            <pc:docMk/>
            <pc:sldMk cId="1792144464" sldId="260"/>
            <ac:spMk id="16" creationId="{9F835A99-04AC-494A-A572-AFE8413CC938}"/>
          </ac:spMkLst>
        </pc:spChg>
        <pc:spChg chg="add">
          <ac:chgData name="Arishma Murugan" userId="89b12c5fa0ff4366" providerId="Windows Live" clId="Web-{010C6BB3-3618-8416-9C48-7A6BE915830E}" dt="2024-11-19T06:53:23.962" v="172"/>
          <ac:spMkLst>
            <pc:docMk/>
            <pc:sldMk cId="1792144464" sldId="260"/>
            <ac:spMk id="18" creationId="{7B786209-1B0B-4CA9-9BDD-F7327066A84D}"/>
          </ac:spMkLst>
        </pc:spChg>
        <pc:spChg chg="add">
          <ac:chgData name="Arishma Murugan" userId="89b12c5fa0ff4366" providerId="Windows Live" clId="Web-{010C6BB3-3618-8416-9C48-7A6BE915830E}" dt="2024-11-19T06:53:23.962" v="172"/>
          <ac:spMkLst>
            <pc:docMk/>
            <pc:sldMk cId="1792144464" sldId="260"/>
            <ac:spMk id="20" creationId="{2D2964BB-484D-45AE-AD66-D407D0629652}"/>
          </ac:spMkLst>
        </pc:spChg>
        <pc:spChg chg="add">
          <ac:chgData name="Arishma Murugan" userId="89b12c5fa0ff4366" providerId="Windows Live" clId="Web-{010C6BB3-3618-8416-9C48-7A6BE915830E}" dt="2024-11-19T06:53:23.962" v="172"/>
          <ac:spMkLst>
            <pc:docMk/>
            <pc:sldMk cId="1792144464" sldId="260"/>
            <ac:spMk id="22" creationId="{6691AC69-A76E-4DAB-B565-468B6B87ACF3}"/>
          </ac:spMkLst>
        </pc:spChg>
      </pc:sldChg>
      <pc:sldChg chg="addSp modSp new mod setBg">
        <pc:chgData name="Arishma Murugan" userId="89b12c5fa0ff4366" providerId="Windows Live" clId="Web-{010C6BB3-3618-8416-9C48-7A6BE915830E}" dt="2024-11-19T06:59:20.400" v="253" actId="14100"/>
        <pc:sldMkLst>
          <pc:docMk/>
          <pc:sldMk cId="4214832105" sldId="261"/>
        </pc:sldMkLst>
        <pc:spChg chg="mod">
          <ac:chgData name="Arishma Murugan" userId="89b12c5fa0ff4366" providerId="Windows Live" clId="Web-{010C6BB3-3618-8416-9C48-7A6BE915830E}" dt="2024-11-19T06:59:02.681" v="249" actId="20577"/>
          <ac:spMkLst>
            <pc:docMk/>
            <pc:sldMk cId="4214832105" sldId="261"/>
            <ac:spMk id="2" creationId="{45F2E4F7-A7F6-687A-6CD0-C9124D80EC89}"/>
          </ac:spMkLst>
        </pc:spChg>
        <pc:spChg chg="mod">
          <ac:chgData name="Arishma Murugan" userId="89b12c5fa0ff4366" providerId="Windows Live" clId="Web-{010C6BB3-3618-8416-9C48-7A6BE915830E}" dt="2024-11-19T06:59:20.400" v="253" actId="14100"/>
          <ac:spMkLst>
            <pc:docMk/>
            <pc:sldMk cId="4214832105" sldId="261"/>
            <ac:spMk id="3" creationId="{253AA14E-E087-B561-77D4-2494EF990EBF}"/>
          </ac:spMkLst>
        </pc:spChg>
        <pc:spChg chg="add">
          <ac:chgData name="Arishma Murugan" userId="89b12c5fa0ff4366" providerId="Windows Live" clId="Web-{010C6BB3-3618-8416-9C48-7A6BE915830E}" dt="2024-11-19T06:58:47.103" v="246"/>
          <ac:spMkLst>
            <pc:docMk/>
            <pc:sldMk cId="4214832105" sldId="261"/>
            <ac:spMk id="8" creationId="{F837543A-6020-4505-A233-C9DB4BF74011}"/>
          </ac:spMkLst>
        </pc:spChg>
        <pc:spChg chg="add">
          <ac:chgData name="Arishma Murugan" userId="89b12c5fa0ff4366" providerId="Windows Live" clId="Web-{010C6BB3-3618-8416-9C48-7A6BE915830E}" dt="2024-11-19T06:58:47.103" v="246"/>
          <ac:spMkLst>
            <pc:docMk/>
            <pc:sldMk cId="4214832105" sldId="261"/>
            <ac:spMk id="10" creationId="{35B16301-FB18-48BA-A6DD-C37CAF6F9A18}"/>
          </ac:spMkLst>
        </pc:spChg>
        <pc:spChg chg="add">
          <ac:chgData name="Arishma Murugan" userId="89b12c5fa0ff4366" providerId="Windows Live" clId="Web-{010C6BB3-3618-8416-9C48-7A6BE915830E}" dt="2024-11-19T06:58:47.103" v="246"/>
          <ac:spMkLst>
            <pc:docMk/>
            <pc:sldMk cId="4214832105" sldId="261"/>
            <ac:spMk id="12" creationId="{C3C0D90E-074A-4F52-9B11-B52BEF4BCBE5}"/>
          </ac:spMkLst>
        </pc:spChg>
        <pc:spChg chg="add">
          <ac:chgData name="Arishma Murugan" userId="89b12c5fa0ff4366" providerId="Windows Live" clId="Web-{010C6BB3-3618-8416-9C48-7A6BE915830E}" dt="2024-11-19T06:58:47.103" v="246"/>
          <ac:spMkLst>
            <pc:docMk/>
            <pc:sldMk cId="4214832105" sldId="261"/>
            <ac:spMk id="14" creationId="{CABBD4C1-E6F8-46F6-8152-A8A97490BF4D}"/>
          </ac:spMkLst>
        </pc:spChg>
        <pc:spChg chg="add">
          <ac:chgData name="Arishma Murugan" userId="89b12c5fa0ff4366" providerId="Windows Live" clId="Web-{010C6BB3-3618-8416-9C48-7A6BE915830E}" dt="2024-11-19T06:58:47.103" v="246"/>
          <ac:spMkLst>
            <pc:docMk/>
            <pc:sldMk cId="4214832105" sldId="261"/>
            <ac:spMk id="16" creationId="{83BA5EF5-1FE9-4BF9-83BB-269BCDDF6156}"/>
          </ac:spMkLst>
        </pc:spChg>
        <pc:spChg chg="add">
          <ac:chgData name="Arishma Murugan" userId="89b12c5fa0ff4366" providerId="Windows Live" clId="Web-{010C6BB3-3618-8416-9C48-7A6BE915830E}" dt="2024-11-19T06:58:47.103" v="246"/>
          <ac:spMkLst>
            <pc:docMk/>
            <pc:sldMk cId="4214832105" sldId="261"/>
            <ac:spMk id="20" creationId="{88853921-7BC9-4BDE-ACAB-133C683C82D6}"/>
          </ac:spMkLst>
        </pc:spChg>
        <pc:spChg chg="add">
          <ac:chgData name="Arishma Murugan" userId="89b12c5fa0ff4366" providerId="Windows Live" clId="Web-{010C6BB3-3618-8416-9C48-7A6BE915830E}" dt="2024-11-19T06:58:47.103" v="246"/>
          <ac:spMkLst>
            <pc:docMk/>
            <pc:sldMk cId="4214832105" sldId="261"/>
            <ac:spMk id="22" creationId="{09192968-3AE7-4470-A61C-97294BB92731}"/>
          </ac:spMkLst>
        </pc:spChg>
        <pc:spChg chg="add">
          <ac:chgData name="Arishma Murugan" userId="89b12c5fa0ff4366" providerId="Windows Live" clId="Web-{010C6BB3-3618-8416-9C48-7A6BE915830E}" dt="2024-11-19T06:58:47.103" v="246"/>
          <ac:spMkLst>
            <pc:docMk/>
            <pc:sldMk cId="4214832105" sldId="261"/>
            <ac:spMk id="24" creationId="{3AB72E55-43E4-4356-BFE8-E2102CB0B505}"/>
          </ac:spMkLst>
        </pc:spChg>
        <pc:cxnChg chg="add">
          <ac:chgData name="Arishma Murugan" userId="89b12c5fa0ff4366" providerId="Windows Live" clId="Web-{010C6BB3-3618-8416-9C48-7A6BE915830E}" dt="2024-11-19T06:58:47.103" v="246"/>
          <ac:cxnSpMkLst>
            <pc:docMk/>
            <pc:sldMk cId="4214832105" sldId="261"/>
            <ac:cxnSpMk id="18" creationId="{4B3BCACB-5880-460B-9606-8C433A9AF99D}"/>
          </ac:cxnSpMkLst>
        </pc:cxnChg>
      </pc:sldChg>
      <pc:sldChg chg="modSp new">
        <pc:chgData name="Arishma Murugan" userId="89b12c5fa0ff4366" providerId="Windows Live" clId="Web-{010C6BB3-3618-8416-9C48-7A6BE915830E}" dt="2024-11-19T07:03:36.963" v="293" actId="20577"/>
        <pc:sldMkLst>
          <pc:docMk/>
          <pc:sldMk cId="1957772219" sldId="262"/>
        </pc:sldMkLst>
        <pc:spChg chg="mod">
          <ac:chgData name="Arishma Murugan" userId="89b12c5fa0ff4366" providerId="Windows Live" clId="Web-{010C6BB3-3618-8416-9C48-7A6BE915830E}" dt="2024-11-19T06:59:56.400" v="258" actId="14100"/>
          <ac:spMkLst>
            <pc:docMk/>
            <pc:sldMk cId="1957772219" sldId="262"/>
            <ac:spMk id="2" creationId="{5480FBDA-944C-A63D-DAE3-1492B0F830AF}"/>
          </ac:spMkLst>
        </pc:spChg>
        <pc:spChg chg="mod">
          <ac:chgData name="Arishma Murugan" userId="89b12c5fa0ff4366" providerId="Windows Live" clId="Web-{010C6BB3-3618-8416-9C48-7A6BE915830E}" dt="2024-11-19T07:03:36.963" v="293" actId="20577"/>
          <ac:spMkLst>
            <pc:docMk/>
            <pc:sldMk cId="1957772219" sldId="262"/>
            <ac:spMk id="3" creationId="{7E26810D-A31A-A779-8608-68BE1A3BBFAB}"/>
          </ac:spMkLst>
        </pc:spChg>
      </pc:sldChg>
      <pc:sldChg chg="addSp delSp modSp new mod setBg modClrScheme delDesignElem chgLayout">
        <pc:chgData name="Arishma Murugan" userId="89b12c5fa0ff4366" providerId="Windows Live" clId="Web-{010C6BB3-3618-8416-9C48-7A6BE915830E}" dt="2024-11-19T07:03:26.698" v="292" actId="20577"/>
        <pc:sldMkLst>
          <pc:docMk/>
          <pc:sldMk cId="102525657" sldId="263"/>
        </pc:sldMkLst>
        <pc:spChg chg="mod ord">
          <ac:chgData name="Arishma Murugan" userId="89b12c5fa0ff4366" providerId="Windows Live" clId="Web-{010C6BB3-3618-8416-9C48-7A6BE915830E}" dt="2024-11-19T07:03:26.698" v="292" actId="20577"/>
          <ac:spMkLst>
            <pc:docMk/>
            <pc:sldMk cId="102525657" sldId="263"/>
            <ac:spMk id="2" creationId="{A52BC398-FAE1-4034-7378-943A1D22DF6D}"/>
          </ac:spMkLst>
        </pc:spChg>
        <pc:spChg chg="del">
          <ac:chgData name="Arishma Murugan" userId="89b12c5fa0ff4366" providerId="Windows Live" clId="Web-{010C6BB3-3618-8416-9C48-7A6BE915830E}" dt="2024-11-19T07:02:48.541" v="281"/>
          <ac:spMkLst>
            <pc:docMk/>
            <pc:sldMk cId="102525657" sldId="263"/>
            <ac:spMk id="3" creationId="{4354F21F-06D4-519F-AAEF-72D285435D4C}"/>
          </ac:spMkLst>
        </pc:spChg>
        <pc:spChg chg="add">
          <ac:chgData name="Arishma Murugan" userId="89b12c5fa0ff4366" providerId="Windows Live" clId="Web-{010C6BB3-3618-8416-9C48-7A6BE915830E}" dt="2024-11-19T07:03:13.151" v="283"/>
          <ac:spMkLst>
            <pc:docMk/>
            <pc:sldMk cId="102525657" sldId="263"/>
            <ac:spMk id="7" creationId="{8A7BA06D-B3FF-4E91-8639-B4569AE3AA23}"/>
          </ac:spMkLst>
        </pc:spChg>
        <pc:spChg chg="add del">
          <ac:chgData name="Arishma Murugan" userId="89b12c5fa0ff4366" providerId="Windows Live" clId="Web-{010C6BB3-3618-8416-9C48-7A6BE915830E}" dt="2024-11-19T07:03:03.026" v="282"/>
          <ac:spMkLst>
            <pc:docMk/>
            <pc:sldMk cId="102525657" sldId="263"/>
            <ac:spMk id="8" creationId="{8A7BA06D-B3FF-4E91-8639-B4569AE3AA23}"/>
          </ac:spMkLst>
        </pc:spChg>
        <pc:spChg chg="add">
          <ac:chgData name="Arishma Murugan" userId="89b12c5fa0ff4366" providerId="Windows Live" clId="Web-{010C6BB3-3618-8416-9C48-7A6BE915830E}" dt="2024-11-19T07:03:13.151" v="283"/>
          <ac:spMkLst>
            <pc:docMk/>
            <pc:sldMk cId="102525657" sldId="263"/>
            <ac:spMk id="9" creationId="{2B30C86D-5A07-48BC-9C9D-6F9A2DB1E9E1}"/>
          </ac:spMkLst>
        </pc:spChg>
        <pc:spChg chg="add del">
          <ac:chgData name="Arishma Murugan" userId="89b12c5fa0ff4366" providerId="Windows Live" clId="Web-{010C6BB3-3618-8416-9C48-7A6BE915830E}" dt="2024-11-19T07:03:03.026" v="282"/>
          <ac:spMkLst>
            <pc:docMk/>
            <pc:sldMk cId="102525657" sldId="263"/>
            <ac:spMk id="10" creationId="{2B30C86D-5A07-48BC-9C9D-6F9A2DB1E9E1}"/>
          </ac:spMkLst>
        </pc:spChg>
        <pc:spChg chg="add">
          <ac:chgData name="Arishma Murugan" userId="89b12c5fa0ff4366" providerId="Windows Live" clId="Web-{010C6BB3-3618-8416-9C48-7A6BE915830E}" dt="2024-11-19T07:03:13.151" v="283"/>
          <ac:spMkLst>
            <pc:docMk/>
            <pc:sldMk cId="102525657" sldId="263"/>
            <ac:spMk id="11" creationId="{59EF30C2-29AC-4A0D-BC0A-A679CF113EDD}"/>
          </ac:spMkLst>
        </pc:spChg>
        <pc:spChg chg="add del">
          <ac:chgData name="Arishma Murugan" userId="89b12c5fa0ff4366" providerId="Windows Live" clId="Web-{010C6BB3-3618-8416-9C48-7A6BE915830E}" dt="2024-11-19T07:03:03.026" v="282"/>
          <ac:spMkLst>
            <pc:docMk/>
            <pc:sldMk cId="102525657" sldId="263"/>
            <ac:spMk id="12" creationId="{D278ADA9-6383-4BDD-80D2-8899A402687B}"/>
          </ac:spMkLst>
        </pc:spChg>
        <pc:spChg chg="add">
          <ac:chgData name="Arishma Murugan" userId="89b12c5fa0ff4366" providerId="Windows Live" clId="Web-{010C6BB3-3618-8416-9C48-7A6BE915830E}" dt="2024-11-19T07:03:13.151" v="283"/>
          <ac:spMkLst>
            <pc:docMk/>
            <pc:sldMk cId="102525657" sldId="263"/>
            <ac:spMk id="13" creationId="{EA804283-B929-4503-802F-4585376E2B42}"/>
          </ac:spMkLst>
        </pc:spChg>
        <pc:spChg chg="add del">
          <ac:chgData name="Arishma Murugan" userId="89b12c5fa0ff4366" providerId="Windows Live" clId="Web-{010C6BB3-3618-8416-9C48-7A6BE915830E}" dt="2024-11-19T07:03:03.026" v="282"/>
          <ac:spMkLst>
            <pc:docMk/>
            <pc:sldMk cId="102525657" sldId="263"/>
            <ac:spMk id="14" creationId="{484B7147-B0F6-40ED-B5A2-FF72BC8198B6}"/>
          </ac:spMkLst>
        </pc:spChg>
        <pc:spChg chg="add">
          <ac:chgData name="Arishma Murugan" userId="89b12c5fa0ff4366" providerId="Windows Live" clId="Web-{010C6BB3-3618-8416-9C48-7A6BE915830E}" dt="2024-11-19T07:03:13.151" v="283"/>
          <ac:spMkLst>
            <pc:docMk/>
            <pc:sldMk cId="102525657" sldId="263"/>
            <ac:spMk id="15" creationId="{9C682A1A-5B2D-4111-BBD6-620165633E5B}"/>
          </ac:spMkLst>
        </pc:spChg>
        <pc:spChg chg="add del">
          <ac:chgData name="Arishma Murugan" userId="89b12c5fa0ff4366" providerId="Windows Live" clId="Web-{010C6BB3-3618-8416-9C48-7A6BE915830E}" dt="2024-11-19T07:03:03.026" v="282"/>
          <ac:spMkLst>
            <pc:docMk/>
            <pc:sldMk cId="102525657" sldId="263"/>
            <ac:spMk id="16" creationId="{B36D2DE0-0628-4A9A-A59D-7BA8B5EB3022}"/>
          </ac:spMkLst>
        </pc:spChg>
        <pc:spChg chg="add">
          <ac:chgData name="Arishma Murugan" userId="89b12c5fa0ff4366" providerId="Windows Live" clId="Web-{010C6BB3-3618-8416-9C48-7A6BE915830E}" dt="2024-11-19T07:03:13.151" v="283"/>
          <ac:spMkLst>
            <pc:docMk/>
            <pc:sldMk cId="102525657" sldId="263"/>
            <ac:spMk id="17" creationId="{A04F1504-431A-4D86-9091-AE7E4B33376B}"/>
          </ac:spMkLst>
        </pc:spChg>
        <pc:spChg chg="add del">
          <ac:chgData name="Arishma Murugan" userId="89b12c5fa0ff4366" providerId="Windows Live" clId="Web-{010C6BB3-3618-8416-9C48-7A6BE915830E}" dt="2024-11-19T07:03:03.026" v="282"/>
          <ac:spMkLst>
            <pc:docMk/>
            <pc:sldMk cId="102525657" sldId="263"/>
            <ac:spMk id="18" creationId="{48E405C9-94BE-41DA-928C-DEC9A8550E9F}"/>
          </ac:spMkLst>
        </pc:spChg>
        <pc:spChg chg="add">
          <ac:chgData name="Arishma Murugan" userId="89b12c5fa0ff4366" providerId="Windows Live" clId="Web-{010C6BB3-3618-8416-9C48-7A6BE915830E}" dt="2024-11-19T07:03:13.151" v="283"/>
          <ac:spMkLst>
            <pc:docMk/>
            <pc:sldMk cId="102525657" sldId="263"/>
            <ac:spMk id="19" creationId="{AD3811F5-514E-49A4-B382-673ED228A4CC}"/>
          </ac:spMkLst>
        </pc:spChg>
        <pc:spChg chg="add del">
          <ac:chgData name="Arishma Murugan" userId="89b12c5fa0ff4366" providerId="Windows Live" clId="Web-{010C6BB3-3618-8416-9C48-7A6BE915830E}" dt="2024-11-19T07:03:03.026" v="282"/>
          <ac:spMkLst>
            <pc:docMk/>
            <pc:sldMk cId="102525657" sldId="263"/>
            <ac:spMk id="20" creationId="{D2091A72-D5BB-42AC-8FD3-F7747D90861E}"/>
          </ac:spMkLst>
        </pc:spChg>
        <pc:spChg chg="add del">
          <ac:chgData name="Arishma Murugan" userId="89b12c5fa0ff4366" providerId="Windows Live" clId="Web-{010C6BB3-3618-8416-9C48-7A6BE915830E}" dt="2024-11-19T07:03:03.026" v="282"/>
          <ac:spMkLst>
            <pc:docMk/>
            <pc:sldMk cId="102525657" sldId="263"/>
            <ac:spMk id="22" creationId="{6ED12BFC-A737-46AF-8411-481112D54B0C}"/>
          </ac:spMkLst>
        </pc:spChg>
        <pc:spChg chg="add">
          <ac:chgData name="Arishma Murugan" userId="89b12c5fa0ff4366" providerId="Windows Live" clId="Web-{010C6BB3-3618-8416-9C48-7A6BE915830E}" dt="2024-11-19T07:03:13.151" v="283"/>
          <ac:spMkLst>
            <pc:docMk/>
            <pc:sldMk cId="102525657" sldId="263"/>
            <ac:spMk id="23" creationId="{C36A08F5-3B56-47C5-A371-9187BE56E1E5}"/>
          </ac:spMkLst>
        </pc:spChg>
        <pc:spChg chg="add">
          <ac:chgData name="Arishma Murugan" userId="89b12c5fa0ff4366" providerId="Windows Live" clId="Web-{010C6BB3-3618-8416-9C48-7A6BE915830E}" dt="2024-11-19T07:03:13.151" v="283"/>
          <ac:spMkLst>
            <pc:docMk/>
            <pc:sldMk cId="102525657" sldId="263"/>
            <ac:spMk id="25" creationId="{067AD921-1CEE-4C1B-9AA3-C66D908DDD14}"/>
          </ac:spMkLst>
        </pc:spChg>
        <pc:cxnChg chg="add">
          <ac:chgData name="Arishma Murugan" userId="89b12c5fa0ff4366" providerId="Windows Live" clId="Web-{010C6BB3-3618-8416-9C48-7A6BE915830E}" dt="2024-11-19T07:03:13.151" v="283"/>
          <ac:cxnSpMkLst>
            <pc:docMk/>
            <pc:sldMk cId="102525657" sldId="263"/>
            <ac:cxnSpMk id="21" creationId="{266A0658-1CC4-4B0D-AAB7-A702286AFB03}"/>
          </ac:cxnSpMkLst>
        </pc:cxnChg>
      </pc:sldChg>
      <pc:sldChg chg="addSp modSp new mod setBg">
        <pc:chgData name="Arishma Murugan" userId="89b12c5fa0ff4366" providerId="Windows Live" clId="Web-{010C6BB3-3618-8416-9C48-7A6BE915830E}" dt="2024-11-19T07:11:30.090" v="355" actId="20577"/>
        <pc:sldMkLst>
          <pc:docMk/>
          <pc:sldMk cId="3722661384" sldId="264"/>
        </pc:sldMkLst>
        <pc:spChg chg="mod">
          <ac:chgData name="Arishma Murugan" userId="89b12c5fa0ff4366" providerId="Windows Live" clId="Web-{010C6BB3-3618-8416-9C48-7A6BE915830E}" dt="2024-11-19T07:11:30.090" v="355" actId="20577"/>
          <ac:spMkLst>
            <pc:docMk/>
            <pc:sldMk cId="3722661384" sldId="264"/>
            <ac:spMk id="2" creationId="{C2C2F81C-17A3-3B10-2324-1350D3A3CFFD}"/>
          </ac:spMkLst>
        </pc:spChg>
        <pc:spChg chg="mod">
          <ac:chgData name="Arishma Murugan" userId="89b12c5fa0ff4366" providerId="Windows Live" clId="Web-{010C6BB3-3618-8416-9C48-7A6BE915830E}" dt="2024-11-19T07:09:37.574" v="328" actId="14100"/>
          <ac:spMkLst>
            <pc:docMk/>
            <pc:sldMk cId="3722661384" sldId="264"/>
            <ac:spMk id="3" creationId="{5401BC87-7278-2C83-FAFD-2D853E6E4CD7}"/>
          </ac:spMkLst>
        </pc:spChg>
        <pc:spChg chg="add">
          <ac:chgData name="Arishma Murugan" userId="89b12c5fa0ff4366" providerId="Windows Live" clId="Web-{010C6BB3-3618-8416-9C48-7A6BE915830E}" dt="2024-11-19T07:09:16.215" v="324"/>
          <ac:spMkLst>
            <pc:docMk/>
            <pc:sldMk cId="3722661384" sldId="264"/>
            <ac:spMk id="8" creationId="{907EF6B7-1338-4443-8C46-6A318D952DFD}"/>
          </ac:spMkLst>
        </pc:spChg>
        <pc:spChg chg="add">
          <ac:chgData name="Arishma Murugan" userId="89b12c5fa0ff4366" providerId="Windows Live" clId="Web-{010C6BB3-3618-8416-9C48-7A6BE915830E}" dt="2024-11-19T07:09:16.215" v="324"/>
          <ac:spMkLst>
            <pc:docMk/>
            <pc:sldMk cId="3722661384" sldId="264"/>
            <ac:spMk id="10" creationId="{DAAE4CDD-124C-4DCF-9584-B6033B545DD5}"/>
          </ac:spMkLst>
        </pc:spChg>
        <pc:spChg chg="add">
          <ac:chgData name="Arishma Murugan" userId="89b12c5fa0ff4366" providerId="Windows Live" clId="Web-{010C6BB3-3618-8416-9C48-7A6BE915830E}" dt="2024-11-19T07:09:16.215" v="324"/>
          <ac:spMkLst>
            <pc:docMk/>
            <pc:sldMk cId="3722661384" sldId="264"/>
            <ac:spMk id="12" creationId="{081E4A58-353D-44AE-B2FC-2A74E2E400F7}"/>
          </ac:spMkLst>
        </pc:spChg>
      </pc:sldChg>
      <pc:sldChg chg="addSp modSp new mod setBg">
        <pc:chgData name="Arishma Murugan" userId="89b12c5fa0ff4366" providerId="Windows Live" clId="Web-{010C6BB3-3618-8416-9C48-7A6BE915830E}" dt="2024-11-19T07:11:25.309" v="354" actId="20577"/>
        <pc:sldMkLst>
          <pc:docMk/>
          <pc:sldMk cId="1868782855" sldId="265"/>
        </pc:sldMkLst>
        <pc:spChg chg="mod">
          <ac:chgData name="Arishma Murugan" userId="89b12c5fa0ff4366" providerId="Windows Live" clId="Web-{010C6BB3-3618-8416-9C48-7A6BE915830E}" dt="2024-11-19T07:11:25.309" v="354" actId="20577"/>
          <ac:spMkLst>
            <pc:docMk/>
            <pc:sldMk cId="1868782855" sldId="265"/>
            <ac:spMk id="2" creationId="{A8D62C20-388A-C3FC-B9B0-F6B523ED8875}"/>
          </ac:spMkLst>
        </pc:spChg>
        <pc:spChg chg="mod">
          <ac:chgData name="Arishma Murugan" userId="89b12c5fa0ff4366" providerId="Windows Live" clId="Web-{010C6BB3-3618-8416-9C48-7A6BE915830E}" dt="2024-11-19T07:11:15.465" v="352"/>
          <ac:spMkLst>
            <pc:docMk/>
            <pc:sldMk cId="1868782855" sldId="265"/>
            <ac:spMk id="3" creationId="{CAB3C487-CF20-CA18-FC89-945FA3390AC2}"/>
          </ac:spMkLst>
        </pc:spChg>
        <pc:spChg chg="add">
          <ac:chgData name="Arishma Murugan" userId="89b12c5fa0ff4366" providerId="Windows Live" clId="Web-{010C6BB3-3618-8416-9C48-7A6BE915830E}" dt="2024-11-19T07:11:15.465" v="352"/>
          <ac:spMkLst>
            <pc:docMk/>
            <pc:sldMk cId="1868782855" sldId="265"/>
            <ac:spMk id="8" creationId="{907EF6B7-1338-4443-8C46-6A318D952DFD}"/>
          </ac:spMkLst>
        </pc:spChg>
        <pc:spChg chg="add">
          <ac:chgData name="Arishma Murugan" userId="89b12c5fa0ff4366" providerId="Windows Live" clId="Web-{010C6BB3-3618-8416-9C48-7A6BE915830E}" dt="2024-11-19T07:11:15.465" v="352"/>
          <ac:spMkLst>
            <pc:docMk/>
            <pc:sldMk cId="1868782855" sldId="265"/>
            <ac:spMk id="10" creationId="{DAAE4CDD-124C-4DCF-9584-B6033B545DD5}"/>
          </ac:spMkLst>
        </pc:spChg>
        <pc:spChg chg="add">
          <ac:chgData name="Arishma Murugan" userId="89b12c5fa0ff4366" providerId="Windows Live" clId="Web-{010C6BB3-3618-8416-9C48-7A6BE915830E}" dt="2024-11-19T07:11:15.465" v="352"/>
          <ac:spMkLst>
            <pc:docMk/>
            <pc:sldMk cId="1868782855" sldId="265"/>
            <ac:spMk id="12" creationId="{081E4A58-353D-44AE-B2FC-2A74E2E400F7}"/>
          </ac:spMkLst>
        </pc:spChg>
      </pc:sldChg>
      <pc:sldChg chg="addSp modSp new mod setBg">
        <pc:chgData name="Arishma Murugan" userId="89b12c5fa0ff4366" providerId="Windows Live" clId="Web-{010C6BB3-3618-8416-9C48-7A6BE915830E}" dt="2024-11-19T07:16:49.060" v="382" actId="20577"/>
        <pc:sldMkLst>
          <pc:docMk/>
          <pc:sldMk cId="3337176671" sldId="266"/>
        </pc:sldMkLst>
        <pc:spChg chg="mod">
          <ac:chgData name="Arishma Murugan" userId="89b12c5fa0ff4366" providerId="Windows Live" clId="Web-{010C6BB3-3618-8416-9C48-7A6BE915830E}" dt="2024-11-19T07:12:57.981" v="369" actId="20577"/>
          <ac:spMkLst>
            <pc:docMk/>
            <pc:sldMk cId="3337176671" sldId="266"/>
            <ac:spMk id="2" creationId="{CA5BD78E-EB03-4EB6-DB1D-412211936D7A}"/>
          </ac:spMkLst>
        </pc:spChg>
        <pc:spChg chg="mod">
          <ac:chgData name="Arishma Murugan" userId="89b12c5fa0ff4366" providerId="Windows Live" clId="Web-{010C6BB3-3618-8416-9C48-7A6BE915830E}" dt="2024-11-19T07:16:49.060" v="382" actId="20577"/>
          <ac:spMkLst>
            <pc:docMk/>
            <pc:sldMk cId="3337176671" sldId="266"/>
            <ac:spMk id="3" creationId="{983F8A59-74B5-5050-DF5B-53B6E36BC5CE}"/>
          </ac:spMkLst>
        </pc:spChg>
        <pc:spChg chg="add">
          <ac:chgData name="Arishma Murugan" userId="89b12c5fa0ff4366" providerId="Windows Live" clId="Web-{010C6BB3-3618-8416-9C48-7A6BE915830E}" dt="2024-11-19T07:12:52.371" v="368"/>
          <ac:spMkLst>
            <pc:docMk/>
            <pc:sldMk cId="3337176671" sldId="266"/>
            <ac:spMk id="8" creationId="{907EF6B7-1338-4443-8C46-6A318D952DFD}"/>
          </ac:spMkLst>
        </pc:spChg>
        <pc:spChg chg="add">
          <ac:chgData name="Arishma Murugan" userId="89b12c5fa0ff4366" providerId="Windows Live" clId="Web-{010C6BB3-3618-8416-9C48-7A6BE915830E}" dt="2024-11-19T07:12:52.371" v="368"/>
          <ac:spMkLst>
            <pc:docMk/>
            <pc:sldMk cId="3337176671" sldId="266"/>
            <ac:spMk id="10" creationId="{DAAE4CDD-124C-4DCF-9584-B6033B545DD5}"/>
          </ac:spMkLst>
        </pc:spChg>
        <pc:spChg chg="add">
          <ac:chgData name="Arishma Murugan" userId="89b12c5fa0ff4366" providerId="Windows Live" clId="Web-{010C6BB3-3618-8416-9C48-7A6BE915830E}" dt="2024-11-19T07:12:52.371" v="368"/>
          <ac:spMkLst>
            <pc:docMk/>
            <pc:sldMk cId="3337176671" sldId="266"/>
            <ac:spMk id="12" creationId="{081E4A58-353D-44AE-B2FC-2A74E2E400F7}"/>
          </ac:spMkLst>
        </pc:spChg>
      </pc:sldChg>
      <pc:sldMasterChg chg="add del addSldLayout delSldLayout">
        <pc:chgData name="Arishma Murugan" userId="89b12c5fa0ff4366" providerId="Windows Live" clId="Web-{010C6BB3-3618-8416-9C48-7A6BE915830E}" dt="2024-11-19T06:30:08.348" v="22"/>
        <pc:sldMasterMkLst>
          <pc:docMk/>
          <pc:sldMasterMk cId="2460954070" sldId="2147483660"/>
        </pc:sldMasterMkLst>
        <pc:sldLayoutChg chg="add del">
          <pc:chgData name="Arishma Murugan" userId="89b12c5fa0ff4366" providerId="Windows Live" clId="Web-{010C6BB3-3618-8416-9C48-7A6BE915830E}" dt="2024-11-19T06:30:08.348" v="22"/>
          <pc:sldLayoutMkLst>
            <pc:docMk/>
            <pc:sldMasterMk cId="2460954070" sldId="2147483660"/>
            <pc:sldLayoutMk cId="2385387890" sldId="2147483661"/>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949138452" sldId="2147483662"/>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2591524520" sldId="2147483663"/>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1203092039" sldId="2147483664"/>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3733172339" sldId="2147483665"/>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3210312558" sldId="2147483666"/>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3146388984" sldId="2147483667"/>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3171841454" sldId="2147483668"/>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1718958274" sldId="2147483669"/>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2202905451" sldId="2147483670"/>
          </pc:sldLayoutMkLst>
        </pc:sldLayoutChg>
        <pc:sldLayoutChg chg="add del">
          <pc:chgData name="Arishma Murugan" userId="89b12c5fa0ff4366" providerId="Windows Live" clId="Web-{010C6BB3-3618-8416-9C48-7A6BE915830E}" dt="2024-11-19T06:30:08.348" v="22"/>
          <pc:sldLayoutMkLst>
            <pc:docMk/>
            <pc:sldMasterMk cId="2460954070" sldId="2147483660"/>
            <pc:sldLayoutMk cId="3479445657" sldId="2147483671"/>
          </pc:sldLayoutMkLst>
        </pc:sldLayoutChg>
      </pc:sldMasterChg>
      <pc:sldMasterChg chg="add del replId addSldLayout delSldLayout">
        <pc:chgData name="Arishma Murugan" userId="89b12c5fa0ff4366" providerId="Windows Live" clId="Web-{010C6BB3-3618-8416-9C48-7A6BE915830E}" dt="2024-11-19T06:30:08.270" v="21"/>
        <pc:sldMasterMkLst>
          <pc:docMk/>
          <pc:sldMasterMk cId="115107779" sldId="2147483672"/>
        </pc:sldMasterMkLst>
        <pc:sldLayoutChg chg="add del">
          <pc:chgData name="Arishma Murugan" userId="89b12c5fa0ff4366" providerId="Windows Live" clId="Web-{010C6BB3-3618-8416-9C48-7A6BE915830E}" dt="2024-11-19T06:30:08.270" v="21"/>
          <pc:sldLayoutMkLst>
            <pc:docMk/>
            <pc:sldMasterMk cId="115107779" sldId="2147483672"/>
            <pc:sldLayoutMk cId="1073969607" sldId="2147483673"/>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943189170" sldId="2147483674"/>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583230713" sldId="2147483675"/>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1369665098" sldId="2147483676"/>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3858289026" sldId="2147483677"/>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4129226787" sldId="2147483678"/>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3015195606" sldId="2147483679"/>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3982332875" sldId="2147483680"/>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1153694797" sldId="2147483681"/>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3295595153" sldId="2147483682"/>
          </pc:sldLayoutMkLst>
        </pc:sldLayoutChg>
        <pc:sldLayoutChg chg="add del replId">
          <pc:chgData name="Arishma Murugan" userId="89b12c5fa0ff4366" providerId="Windows Live" clId="Web-{010C6BB3-3618-8416-9C48-7A6BE915830E}" dt="2024-11-19T06:30:08.270" v="21"/>
          <pc:sldLayoutMkLst>
            <pc:docMk/>
            <pc:sldMasterMk cId="115107779" sldId="2147483672"/>
            <pc:sldLayoutMk cId="3688313120" sldId="2147483683"/>
          </pc:sldLayoutMkLst>
        </pc:sldLayoutChg>
      </pc:sldMasterChg>
      <pc:sldMasterChg chg="add del addSldLayout delSldLayout">
        <pc:chgData name="Arishma Murugan" userId="89b12c5fa0ff4366" providerId="Windows Live" clId="Web-{010C6BB3-3618-8416-9C48-7A6BE915830E}" dt="2024-11-19T06:30:43.223" v="28"/>
        <pc:sldMasterMkLst>
          <pc:docMk/>
          <pc:sldMasterMk cId="1295774493" sldId="2147483698"/>
        </pc:sldMasterMkLst>
        <pc:sldLayoutChg chg="add del">
          <pc:chgData name="Arishma Murugan" userId="89b12c5fa0ff4366" providerId="Windows Live" clId="Web-{010C6BB3-3618-8416-9C48-7A6BE915830E}" dt="2024-11-19T06:30:43.223" v="28"/>
          <pc:sldLayoutMkLst>
            <pc:docMk/>
            <pc:sldMasterMk cId="1295774493" sldId="2147483698"/>
            <pc:sldLayoutMk cId="3150865077" sldId="2147483687"/>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1890492057" sldId="2147483688"/>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458866242" sldId="2147483689"/>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350043267" sldId="2147483690"/>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106543243" sldId="2147483691"/>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727731165" sldId="2147483692"/>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2038587824" sldId="2147483693"/>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627019370" sldId="2147483694"/>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801285143" sldId="2147483695"/>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3030412133" sldId="2147483696"/>
          </pc:sldLayoutMkLst>
        </pc:sldLayoutChg>
        <pc:sldLayoutChg chg="add del">
          <pc:chgData name="Arishma Murugan" userId="89b12c5fa0ff4366" providerId="Windows Live" clId="Web-{010C6BB3-3618-8416-9C48-7A6BE915830E}" dt="2024-11-19T06:30:43.223" v="28"/>
          <pc:sldLayoutMkLst>
            <pc:docMk/>
            <pc:sldMasterMk cId="1295774493" sldId="2147483698"/>
            <pc:sldLayoutMk cId="1749507851" sldId="2147483697"/>
          </pc:sldLayoutMkLst>
        </pc:sldLayoutChg>
      </pc:sldMasterChg>
      <pc:sldMasterChg chg="add addSldLayout">
        <pc:chgData name="Arishma Murugan" userId="89b12c5fa0ff4366" providerId="Windows Live" clId="Web-{010C6BB3-3618-8416-9C48-7A6BE915830E}" dt="2024-11-19T06:30:43.223" v="28"/>
        <pc:sldMasterMkLst>
          <pc:docMk/>
          <pc:sldMasterMk cId="2978492764" sldId="2147483699"/>
        </pc:sldMasterMkLst>
        <pc:sldLayoutChg chg="add">
          <pc:chgData name="Arishma Murugan" userId="89b12c5fa0ff4366" providerId="Windows Live" clId="Web-{010C6BB3-3618-8416-9C48-7A6BE915830E}" dt="2024-11-19T06:30:43.223" v="28"/>
          <pc:sldLayoutMkLst>
            <pc:docMk/>
            <pc:sldMasterMk cId="2978492764" sldId="2147483699"/>
            <pc:sldLayoutMk cId="1625863780" sldId="2147483700"/>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1461856142" sldId="2147483701"/>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258536539" sldId="2147483702"/>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4172278563" sldId="2147483703"/>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4294162595" sldId="2147483704"/>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549037808" sldId="2147483705"/>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2555093550" sldId="2147483706"/>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3860184523" sldId="2147483707"/>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2644522679" sldId="2147483708"/>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1597426607" sldId="2147483709"/>
          </pc:sldLayoutMkLst>
        </pc:sldLayoutChg>
        <pc:sldLayoutChg chg="add">
          <pc:chgData name="Arishma Murugan" userId="89b12c5fa0ff4366" providerId="Windows Live" clId="Web-{010C6BB3-3618-8416-9C48-7A6BE915830E}" dt="2024-11-19T06:30:43.223" v="28"/>
          <pc:sldLayoutMkLst>
            <pc:docMk/>
            <pc:sldMasterMk cId="2978492764" sldId="2147483699"/>
            <pc:sldLayoutMk cId="356107989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11/18/2024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586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42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107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11/18/2024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185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3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227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416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903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09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018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11/18/2024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52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11/18/2024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97849276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194716" y="739978"/>
            <a:ext cx="5334930" cy="3004145"/>
          </a:xfrm>
        </p:spPr>
        <p:txBody>
          <a:bodyPr>
            <a:normAutofit/>
          </a:bodyPr>
          <a:lstStyle/>
          <a:p>
            <a:r>
              <a:rPr lang="en-US" b="1" dirty="0">
                <a:latin typeface="Times New Roman"/>
                <a:cs typeface="Times New Roman"/>
              </a:rPr>
              <a:t>Memory Management</a:t>
            </a:r>
            <a:endParaRPr lang="en-US" b="1">
              <a:latin typeface="Times New Roman"/>
              <a:cs typeface="Times New Roman"/>
            </a:endParaRPr>
          </a:p>
        </p:txBody>
      </p:sp>
      <p:sp>
        <p:nvSpPr>
          <p:cNvPr id="3" name="Subtitle 2"/>
          <p:cNvSpPr>
            <a:spLocks noGrp="1"/>
          </p:cNvSpPr>
          <p:nvPr>
            <p:ph type="subTitle" idx="1"/>
          </p:nvPr>
        </p:nvSpPr>
        <p:spPr>
          <a:xfrm>
            <a:off x="6194715" y="3836197"/>
            <a:ext cx="5334931" cy="2189214"/>
          </a:xfrm>
        </p:spPr>
        <p:txBody>
          <a:bodyPr vert="horz" lIns="91440" tIns="45720" rIns="91440" bIns="45720" rtlCol="0">
            <a:normAutofit/>
          </a:bodyPr>
          <a:lstStyle/>
          <a:p>
            <a:r>
              <a:rPr lang="en-US" b="1">
                <a:latin typeface="Times New Roman"/>
                <a:cs typeface="Times New Roman"/>
              </a:rPr>
              <a:t>BY</a:t>
            </a:r>
            <a:br>
              <a:rPr lang="en-US" b="1">
                <a:latin typeface="Times New Roman"/>
              </a:rPr>
            </a:br>
            <a:r>
              <a:rPr lang="en-US" b="1" err="1">
                <a:latin typeface="Times New Roman"/>
                <a:cs typeface="Times New Roman"/>
              </a:rPr>
              <a:t>Arishma</a:t>
            </a:r>
            <a:endParaRPr lang="en-US" b="1">
              <a:latin typeface="Times New Roman"/>
              <a:cs typeface="Times New Roman"/>
            </a:endParaRPr>
          </a:p>
        </p:txBody>
      </p:sp>
      <p:sp>
        <p:nvSpPr>
          <p:cNvPr id="25" name="Freeform: Shape 24">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Picture 15" descr="Gear with compass turning gears without">
            <a:extLst>
              <a:ext uri="{FF2B5EF4-FFF2-40B4-BE49-F238E27FC236}">
                <a16:creationId xmlns:a16="http://schemas.microsoft.com/office/drawing/2014/main" id="{D27B8494-3C4A-3BC7-EAA4-F6B71F0DC90F}"/>
              </a:ext>
            </a:extLst>
          </p:cNvPr>
          <p:cNvPicPr>
            <a:picLocks noChangeAspect="1"/>
          </p:cNvPicPr>
          <p:nvPr/>
        </p:nvPicPr>
        <p:blipFill>
          <a:blip r:embed="rId2"/>
          <a:srcRect l="16625" r="16624"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5" name="Freeform: Shape 3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5BD78E-EB03-4EB6-DB1D-412211936D7A}"/>
              </a:ext>
            </a:extLst>
          </p:cNvPr>
          <p:cNvSpPr>
            <a:spLocks noGrp="1"/>
          </p:cNvSpPr>
          <p:nvPr>
            <p:ph type="title"/>
          </p:nvPr>
        </p:nvSpPr>
        <p:spPr>
          <a:xfrm>
            <a:off x="686834" y="1153572"/>
            <a:ext cx="3200400" cy="4461163"/>
          </a:xfrm>
        </p:spPr>
        <p:txBody>
          <a:bodyPr>
            <a:normAutofit/>
          </a:bodyPr>
          <a:lstStyle/>
          <a:p>
            <a:r>
              <a:rPr lang="en-US" b="1" dirty="0">
                <a:latin typeface="Times New Roman"/>
                <a:cs typeface="Times New Roman"/>
              </a:rPr>
              <a:t>Permanent Generation</a:t>
            </a:r>
          </a:p>
        </p:txBody>
      </p:sp>
      <p:sp>
        <p:nvSpPr>
          <p:cNvPr id="3" name="Content Placeholder 2">
            <a:extLst>
              <a:ext uri="{FF2B5EF4-FFF2-40B4-BE49-F238E27FC236}">
                <a16:creationId xmlns:a16="http://schemas.microsoft.com/office/drawing/2014/main" id="{983F8A59-74B5-5050-DF5B-53B6E36BC5CE}"/>
              </a:ext>
            </a:extLst>
          </p:cNvPr>
          <p:cNvSpPr>
            <a:spLocks noGrp="1"/>
          </p:cNvSpPr>
          <p:nvPr>
            <p:ph idx="1"/>
          </p:nvPr>
        </p:nvSpPr>
        <p:spPr>
          <a:xfrm>
            <a:off x="4015988" y="591344"/>
            <a:ext cx="7999169" cy="6060071"/>
          </a:xfrm>
        </p:spPr>
        <p:txBody>
          <a:bodyPr vert="horz" lIns="91440" tIns="45720" rIns="91440" bIns="45720" rtlCol="0" anchor="ctr">
            <a:normAutofit/>
          </a:bodyPr>
          <a:lstStyle/>
          <a:p>
            <a:r>
              <a:rPr lang="en-US" dirty="0">
                <a:latin typeface="Times New Roman"/>
                <a:ea typeface="+mn-lt"/>
                <a:cs typeface="+mn-lt"/>
              </a:rPr>
              <a:t>The Permanent Generation, often referred to as Perm Gen. </a:t>
            </a:r>
            <a:endParaRPr lang="en-US">
              <a:latin typeface="Times New Roman"/>
              <a:ea typeface="+mn-lt"/>
              <a:cs typeface="Times New Roman"/>
            </a:endParaRPr>
          </a:p>
          <a:p>
            <a:r>
              <a:rPr lang="en-US" dirty="0">
                <a:latin typeface="Times New Roman"/>
                <a:ea typeface="+mn-lt"/>
                <a:cs typeface="+mn-lt"/>
              </a:rPr>
              <a:t>It holds the metadata of classes, objects, and members executed and loaded in the memory of running the program or application.</a:t>
            </a:r>
            <a:endParaRPr lang="en-US">
              <a:latin typeface="Times New Roman"/>
              <a:ea typeface="+mn-lt"/>
              <a:cs typeface="Times New Roman"/>
            </a:endParaRPr>
          </a:p>
          <a:p>
            <a:r>
              <a:rPr lang="en-US" dirty="0">
                <a:latin typeface="Times New Roman"/>
                <a:ea typeface="+mn-lt"/>
                <a:cs typeface="+mn-lt"/>
              </a:rPr>
              <a:t> It also holds Java library classes and methods. </a:t>
            </a:r>
          </a:p>
          <a:p>
            <a:r>
              <a:rPr lang="en-US" dirty="0">
                <a:latin typeface="Times New Roman"/>
                <a:ea typeface="+mn-lt"/>
                <a:cs typeface="+mn-lt"/>
              </a:rPr>
              <a:t>Full garbage collection runs on the permanent generation and clears the classes from memory when those classes and methods are no more required.</a:t>
            </a:r>
            <a:endParaRPr lang="en-US">
              <a:latin typeface="Times New Roman"/>
              <a:cs typeface="Times New Roman"/>
            </a:endParaRPr>
          </a:p>
          <a:p>
            <a:endParaRPr lang="en-US" dirty="0">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17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2BC398-FAE1-4034-7378-943A1D22DF6D}"/>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6000" b="1" dirty="0">
                <a:latin typeface="Times New Roman"/>
                <a:cs typeface="Times New Roman"/>
              </a:rPr>
              <a:t>The End</a:t>
            </a:r>
            <a:endParaRPr lang="en-US" sz="6000" b="1" kern="1200" dirty="0">
              <a:latin typeface="Times New Roman"/>
              <a:cs typeface="Times New Roman"/>
            </a:endParaRP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2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2F7E11-2094-A9C1-B58D-3F099E6E29AA}"/>
              </a:ext>
            </a:extLst>
          </p:cNvPr>
          <p:cNvSpPr>
            <a:spLocks noGrp="1"/>
          </p:cNvSpPr>
          <p:nvPr>
            <p:ph type="title"/>
          </p:nvPr>
        </p:nvSpPr>
        <p:spPr>
          <a:xfrm>
            <a:off x="1389278" y="1233241"/>
            <a:ext cx="3240506" cy="4064628"/>
          </a:xfrm>
        </p:spPr>
        <p:txBody>
          <a:bodyPr>
            <a:normAutofit/>
          </a:bodyPr>
          <a:lstStyle/>
          <a:p>
            <a:r>
              <a:rPr lang="en-US" b="1" dirty="0">
                <a:latin typeface="Times New Roman"/>
                <a:cs typeface="Times New Roman"/>
              </a:rPr>
              <a:t>Introduction</a:t>
            </a:r>
          </a:p>
        </p:txBody>
      </p:sp>
      <p:sp>
        <p:nvSpPr>
          <p:cNvPr id="26" name="Freeform: Shape 2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04634802-F8CC-3C75-14C7-BD46228A62DA}"/>
              </a:ext>
            </a:extLst>
          </p:cNvPr>
          <p:cNvSpPr>
            <a:spLocks noGrp="1"/>
          </p:cNvSpPr>
          <p:nvPr>
            <p:ph idx="1"/>
          </p:nvPr>
        </p:nvSpPr>
        <p:spPr>
          <a:xfrm>
            <a:off x="6096000" y="820880"/>
            <a:ext cx="5257799" cy="4889350"/>
          </a:xfrm>
        </p:spPr>
        <p:txBody>
          <a:bodyPr anchor="t">
            <a:normAutofit/>
          </a:bodyPr>
          <a:lstStyle/>
          <a:p>
            <a:pPr algn="just"/>
            <a:r>
              <a:rPr lang="en-US" sz="2000" dirty="0">
                <a:latin typeface="Times New Roman"/>
                <a:ea typeface="+mn-lt"/>
                <a:cs typeface="+mn-lt"/>
              </a:rPr>
              <a:t>In Java, memory management is the process of allocation and de-allocation of objects, called Memory management.</a:t>
            </a:r>
            <a:endParaRPr lang="en-US" sz="2000" dirty="0">
              <a:latin typeface="Times New Roman"/>
              <a:ea typeface="+mn-lt"/>
              <a:cs typeface="Times New Roman"/>
            </a:endParaRPr>
          </a:p>
          <a:p>
            <a:pPr algn="just"/>
            <a:r>
              <a:rPr lang="en-US" sz="2000" dirty="0">
                <a:latin typeface="Times New Roman"/>
                <a:ea typeface="+mn-lt"/>
                <a:cs typeface="+mn-lt"/>
              </a:rPr>
              <a:t>Java uses an automatic memory management system called a garbage collector. </a:t>
            </a:r>
            <a:endParaRPr lang="en-US" sz="2000">
              <a:latin typeface="Times New Roman"/>
              <a:ea typeface="+mn-lt"/>
              <a:cs typeface="Times New Roman"/>
            </a:endParaRPr>
          </a:p>
          <a:p>
            <a:pPr algn="just"/>
            <a:r>
              <a:rPr lang="en-US" sz="2000" dirty="0">
                <a:latin typeface="Times New Roman"/>
                <a:ea typeface="+mn-lt"/>
                <a:cs typeface="+mn-lt"/>
              </a:rPr>
              <a:t>Thus, we are not required to implement memory management logic in our application.</a:t>
            </a:r>
            <a:endParaRPr lang="en-US" sz="2000" dirty="0">
              <a:latin typeface="Times New Roman"/>
              <a:ea typeface="+mn-lt"/>
              <a:cs typeface="Times New Roman"/>
            </a:endParaRPr>
          </a:p>
          <a:p>
            <a:pPr algn="just"/>
            <a:r>
              <a:rPr lang="en-US" sz="2000" dirty="0">
                <a:latin typeface="Times New Roman"/>
                <a:ea typeface="+mn-lt"/>
                <a:cs typeface="+mn-lt"/>
              </a:rPr>
              <a:t> Java memory management divides into two major parts:</a:t>
            </a:r>
            <a:endParaRPr lang="en-US" sz="2000">
              <a:latin typeface="Times New Roman"/>
              <a:cs typeface="Times New Roman"/>
            </a:endParaRPr>
          </a:p>
          <a:p>
            <a:pPr lvl="1" algn="just">
              <a:buFont typeface="Courier New" panose="020B0604020202020204" pitchFamily="34" charset="0"/>
              <a:buChar char="o"/>
            </a:pPr>
            <a:r>
              <a:rPr lang="en-US" sz="1600" dirty="0">
                <a:latin typeface="Times New Roman"/>
                <a:ea typeface="+mn-lt"/>
                <a:cs typeface="+mn-lt"/>
              </a:rPr>
              <a:t>JVM Memory Structure</a:t>
            </a:r>
            <a:endParaRPr lang="en-US" sz="1600" dirty="0">
              <a:latin typeface="Times New Roman"/>
              <a:cs typeface="Times New Roman"/>
            </a:endParaRPr>
          </a:p>
          <a:p>
            <a:pPr lvl="1" algn="just">
              <a:buFont typeface="Courier New" panose="020B0604020202020204" pitchFamily="34" charset="0"/>
              <a:buChar char="o"/>
            </a:pPr>
            <a:r>
              <a:rPr lang="en-US" sz="1600" dirty="0">
                <a:latin typeface="Times New Roman"/>
                <a:ea typeface="+mn-lt"/>
                <a:cs typeface="+mn-lt"/>
              </a:rPr>
              <a:t>Working of the Garbage Collector</a:t>
            </a:r>
            <a:endParaRPr lang="en-US" sz="1600">
              <a:latin typeface="Times New Roman"/>
              <a:cs typeface="Times New Roman"/>
            </a:endParaRPr>
          </a:p>
          <a:p>
            <a:endParaRPr lang="en-US" sz="2000" dirty="0">
              <a:latin typeface="Times New Roman"/>
              <a:cs typeface="Times New Roman"/>
            </a:endParaRPr>
          </a:p>
        </p:txBody>
      </p:sp>
      <p:sp>
        <p:nvSpPr>
          <p:cNvPr id="30" name="Freeform: Shape 2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35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CE11F0-0C19-6330-D46D-D6776D5DD7CC}"/>
              </a:ext>
            </a:extLst>
          </p:cNvPr>
          <p:cNvSpPr>
            <a:spLocks noGrp="1"/>
          </p:cNvSpPr>
          <p:nvPr>
            <p:ph type="title"/>
          </p:nvPr>
        </p:nvSpPr>
        <p:spPr>
          <a:xfrm>
            <a:off x="686834" y="1153572"/>
            <a:ext cx="3200400" cy="4461163"/>
          </a:xfrm>
        </p:spPr>
        <p:txBody>
          <a:bodyPr>
            <a:normAutofit/>
          </a:bodyPr>
          <a:lstStyle/>
          <a:p>
            <a:r>
              <a:rPr lang="en-US" b="1" dirty="0">
                <a:latin typeface="Times New Roman"/>
                <a:cs typeface="Times New Roman"/>
              </a:rPr>
              <a:t>JVM Memory Structure</a:t>
            </a:r>
          </a:p>
        </p:txBody>
      </p:sp>
      <p:sp>
        <p:nvSpPr>
          <p:cNvPr id="3" name="Content Placeholder 2">
            <a:extLst>
              <a:ext uri="{FF2B5EF4-FFF2-40B4-BE49-F238E27FC236}">
                <a16:creationId xmlns:a16="http://schemas.microsoft.com/office/drawing/2014/main" id="{16657EF5-9B19-01D9-2BF4-47142C5D01D6}"/>
              </a:ext>
            </a:extLst>
          </p:cNvPr>
          <p:cNvSpPr>
            <a:spLocks noGrp="1"/>
          </p:cNvSpPr>
          <p:nvPr>
            <p:ph idx="1"/>
          </p:nvPr>
        </p:nvSpPr>
        <p:spPr>
          <a:xfrm>
            <a:off x="4447308" y="318175"/>
            <a:ext cx="6906491" cy="6218221"/>
          </a:xfrm>
        </p:spPr>
        <p:txBody>
          <a:bodyPr vert="horz" lIns="91440" tIns="45720" rIns="91440" bIns="45720" rtlCol="0" anchor="ctr">
            <a:noAutofit/>
          </a:bodyPr>
          <a:lstStyle/>
          <a:p>
            <a:r>
              <a:rPr lang="en-US" sz="1800" dirty="0">
                <a:latin typeface="Times New Roman"/>
                <a:ea typeface="+mn-lt"/>
                <a:cs typeface="+mn-lt"/>
              </a:rPr>
              <a:t>JVM creates various run time data areas in a heap. These areas are used during the program execution. The memory areas are destroyed when JVM exits, whereas the data areas are destroyed when the thread exits.</a:t>
            </a:r>
            <a:endParaRPr lang="en-US" sz="1800">
              <a:latin typeface="Times New Roman"/>
              <a:ea typeface="+mn-lt"/>
              <a:cs typeface="+mn-lt"/>
            </a:endParaRPr>
          </a:p>
          <a:p>
            <a:r>
              <a:rPr lang="en-US" sz="1800" b="1" u="sng" dirty="0">
                <a:latin typeface="Times New Roman"/>
                <a:cs typeface="Times New Roman"/>
              </a:rPr>
              <a:t>Method Area</a:t>
            </a:r>
            <a:endParaRPr lang="en-US" sz="1800" u="sng" dirty="0">
              <a:latin typeface="Times New Roman"/>
              <a:cs typeface="Times New Roman"/>
            </a:endParaRPr>
          </a:p>
          <a:p>
            <a:pPr lvl="1">
              <a:buFont typeface="Courier New" panose="020B0604020202020204" pitchFamily="34" charset="0"/>
              <a:buChar char="o"/>
            </a:pPr>
            <a:r>
              <a:rPr lang="en-US" sz="1800" dirty="0">
                <a:latin typeface="Times New Roman"/>
                <a:cs typeface="Times New Roman"/>
              </a:rPr>
              <a:t>Method</a:t>
            </a:r>
            <a:r>
              <a:rPr lang="en-US" sz="1800" dirty="0">
                <a:latin typeface="Times New Roman"/>
                <a:ea typeface="+mn-lt"/>
                <a:cs typeface="+mn-lt"/>
              </a:rPr>
              <a:t> Area is a part of the heap memory which is shared among all the threads. </a:t>
            </a:r>
            <a:endParaRPr lang="en-US" sz="1800" dirty="0">
              <a:latin typeface="Times New Roman"/>
              <a:ea typeface="+mn-lt"/>
              <a:cs typeface="Times New Roman"/>
            </a:endParaRPr>
          </a:p>
          <a:p>
            <a:pPr lvl="1">
              <a:buFont typeface="Courier New" panose="020B0604020202020204" pitchFamily="34" charset="0"/>
              <a:buChar char="o"/>
            </a:pPr>
            <a:r>
              <a:rPr lang="en-US" sz="1800" dirty="0">
                <a:latin typeface="Times New Roman"/>
                <a:ea typeface="+mn-lt"/>
                <a:cs typeface="+mn-lt"/>
              </a:rPr>
              <a:t>It creates when the JVM starts up. </a:t>
            </a:r>
            <a:endParaRPr lang="en-US" sz="1800" dirty="0">
              <a:latin typeface="Times New Roman"/>
              <a:ea typeface="+mn-lt"/>
              <a:cs typeface="Times New Roman"/>
            </a:endParaRPr>
          </a:p>
          <a:p>
            <a:pPr lvl="1">
              <a:buFont typeface="Courier New" panose="020B0604020202020204" pitchFamily="34" charset="0"/>
              <a:buChar char="o"/>
            </a:pPr>
            <a:r>
              <a:rPr lang="en-US" sz="1800" dirty="0">
                <a:latin typeface="Times New Roman"/>
                <a:ea typeface="+mn-lt"/>
                <a:cs typeface="+mn-lt"/>
              </a:rPr>
              <a:t>It is used to store class structure, superclass name, interface name, and constructors. </a:t>
            </a:r>
            <a:endParaRPr lang="en-US" sz="1800" dirty="0">
              <a:latin typeface="Times New Roman"/>
              <a:cs typeface="Times New Roman"/>
            </a:endParaRPr>
          </a:p>
          <a:p>
            <a:r>
              <a:rPr lang="en-US" sz="1800" b="1" u="sng" dirty="0">
                <a:latin typeface="Times New Roman"/>
                <a:cs typeface="Times New Roman"/>
              </a:rPr>
              <a:t>Heap Area</a:t>
            </a:r>
          </a:p>
          <a:p>
            <a:pPr lvl="1">
              <a:buFont typeface="Courier New" panose="020B0604020202020204" pitchFamily="34" charset="0"/>
              <a:buChar char="o"/>
            </a:pPr>
            <a:r>
              <a:rPr lang="en-US" sz="1800" dirty="0">
                <a:latin typeface="Times New Roman"/>
                <a:cs typeface="Times New Roman"/>
              </a:rPr>
              <a:t>Heap</a:t>
            </a:r>
            <a:r>
              <a:rPr lang="en-US" sz="1800" dirty="0">
                <a:latin typeface="Times New Roman"/>
                <a:ea typeface="+mn-lt"/>
                <a:cs typeface="+mn-lt"/>
              </a:rPr>
              <a:t> stores the actual objects.</a:t>
            </a:r>
            <a:endParaRPr lang="en-US" sz="1800" dirty="0">
              <a:latin typeface="Times New Roman"/>
              <a:ea typeface="+mn-lt"/>
              <a:cs typeface="Times New Roman"/>
            </a:endParaRPr>
          </a:p>
          <a:p>
            <a:pPr lvl="1">
              <a:buFont typeface="Courier New" panose="020B0604020202020204" pitchFamily="34" charset="0"/>
              <a:buChar char="o"/>
            </a:pPr>
            <a:r>
              <a:rPr lang="en-US" sz="1800" dirty="0">
                <a:latin typeface="Times New Roman"/>
                <a:ea typeface="+mn-lt"/>
                <a:cs typeface="+mn-lt"/>
              </a:rPr>
              <a:t> It creates when the JVM starts up. </a:t>
            </a:r>
            <a:endParaRPr lang="en-US" sz="1800" dirty="0">
              <a:latin typeface="Times New Roman"/>
              <a:ea typeface="+mn-lt"/>
              <a:cs typeface="Times New Roman"/>
            </a:endParaRPr>
          </a:p>
          <a:p>
            <a:pPr lvl="1">
              <a:buFont typeface="Courier New" panose="020B0604020202020204" pitchFamily="34" charset="0"/>
              <a:buChar char="o"/>
            </a:pPr>
            <a:r>
              <a:rPr lang="en-US" sz="1800" dirty="0">
                <a:latin typeface="Times New Roman"/>
                <a:ea typeface="+mn-lt"/>
                <a:cs typeface="+mn-lt"/>
              </a:rPr>
              <a:t>The user can control the heap if needed. It can be of fixed or dynamic size. </a:t>
            </a:r>
            <a:endParaRPr lang="en-US" sz="1800" dirty="0">
              <a:latin typeface="Times New Roman"/>
              <a:ea typeface="+mn-lt"/>
              <a:cs typeface="Times New Roman"/>
            </a:endParaRPr>
          </a:p>
          <a:p>
            <a:pPr lvl="1">
              <a:buFont typeface="Courier New" panose="020B0604020202020204" pitchFamily="34" charset="0"/>
              <a:buChar char="o"/>
            </a:pPr>
            <a:r>
              <a:rPr lang="en-US" sz="1800" dirty="0">
                <a:latin typeface="Times New Roman"/>
                <a:ea typeface="+mn-lt"/>
                <a:cs typeface="+mn-lt"/>
              </a:rPr>
              <a:t>When we use a new keyword, the JVM creates an instance for the object in a heap.</a:t>
            </a:r>
            <a:endParaRPr lang="en-US" sz="1800" dirty="0">
              <a:latin typeface="Times New Roman"/>
              <a:ea typeface="+mn-lt"/>
              <a:cs typeface="Times New Roman"/>
            </a:endParaRPr>
          </a:p>
          <a:p>
            <a:pPr lvl="1">
              <a:buFont typeface="Courier New" panose="020B0604020202020204" pitchFamily="34" charset="0"/>
              <a:buChar char="o"/>
            </a:pPr>
            <a:r>
              <a:rPr lang="en-US" sz="1800" dirty="0">
                <a:latin typeface="Times New Roman"/>
                <a:ea typeface="+mn-lt"/>
                <a:cs typeface="+mn-lt"/>
              </a:rPr>
              <a:t> While the reference of that object stores in the stack. </a:t>
            </a:r>
            <a:endParaRPr lang="en-US" sz="1800" dirty="0">
              <a:latin typeface="Times New Roman"/>
              <a:ea typeface="+mn-lt"/>
              <a:cs typeface="Times New Roman"/>
            </a:endParaRPr>
          </a:p>
          <a:p>
            <a:pPr lvl="1">
              <a:buFont typeface="Courier New" panose="020B0604020202020204" pitchFamily="34" charset="0"/>
              <a:buChar char="o"/>
            </a:pPr>
            <a:r>
              <a:rPr lang="en-US" sz="1800" dirty="0">
                <a:latin typeface="Times New Roman"/>
                <a:ea typeface="+mn-lt"/>
                <a:cs typeface="+mn-lt"/>
              </a:rPr>
              <a:t>There exists only one heap for each running JVM process. </a:t>
            </a:r>
            <a:endParaRPr lang="en-US" sz="1800" dirty="0">
              <a:latin typeface="Times New Roman"/>
              <a:ea typeface="+mn-lt"/>
              <a:cs typeface="Times New Roman"/>
            </a:endParaRPr>
          </a:p>
          <a:p>
            <a:pPr lvl="1">
              <a:buFont typeface="Courier New" panose="020B0604020202020204" pitchFamily="34" charset="0"/>
              <a:buChar char="o"/>
            </a:pPr>
            <a:r>
              <a:rPr lang="en-US" sz="1800" dirty="0">
                <a:latin typeface="Times New Roman"/>
                <a:ea typeface="+mn-lt"/>
                <a:cs typeface="+mn-lt"/>
              </a:rPr>
              <a:t>When heap becomes full, the garbage is collected. </a:t>
            </a:r>
            <a:endParaRPr lang="en-US" sz="1800" dirty="0">
              <a:latin typeface="Times New Roman"/>
              <a:ea typeface="+mn-lt"/>
              <a:cs typeface="Times New Roman"/>
            </a:endParaRPr>
          </a:p>
          <a:p>
            <a:endParaRPr lang="en-US" sz="1800" dirty="0">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28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B4D9B07-9FD7-2419-197F-07D999FFF43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b="1" u="sng">
                <a:latin typeface="Times New Roman"/>
                <a:cs typeface="Times New Roman"/>
              </a:rPr>
              <a:t>Stack Area</a:t>
            </a:r>
          </a:p>
          <a:p>
            <a:pPr lvl="1">
              <a:buFont typeface="Courier New,monospace" panose="020B0604020202020204" pitchFamily="34" charset="0"/>
              <a:buChar char="o"/>
            </a:pPr>
            <a:r>
              <a:rPr lang="en-US">
                <a:latin typeface="Times New Roman"/>
                <a:cs typeface="Times New Roman"/>
              </a:rPr>
              <a:t>Stack Area generates when a thread creates. </a:t>
            </a:r>
          </a:p>
          <a:p>
            <a:pPr lvl="1">
              <a:buFont typeface="Courier New,monospace" panose="020B0604020202020204" pitchFamily="34" charset="0"/>
              <a:buChar char="o"/>
            </a:pPr>
            <a:r>
              <a:rPr lang="en-US">
                <a:latin typeface="Times New Roman"/>
                <a:cs typeface="Times New Roman"/>
              </a:rPr>
              <a:t>It can be of either fixed or dynamic size. </a:t>
            </a:r>
          </a:p>
          <a:p>
            <a:pPr lvl="1">
              <a:buFont typeface="Courier New,monospace" panose="020B0604020202020204" pitchFamily="34" charset="0"/>
              <a:buChar char="o"/>
            </a:pPr>
            <a:r>
              <a:rPr lang="en-US">
                <a:latin typeface="Times New Roman"/>
                <a:cs typeface="Times New Roman"/>
              </a:rPr>
              <a:t>The stack memory is allocated per thread. </a:t>
            </a:r>
          </a:p>
          <a:p>
            <a:pPr lvl="1">
              <a:buFont typeface="Courier New,monospace" panose="020B0604020202020204" pitchFamily="34" charset="0"/>
              <a:buChar char="o"/>
            </a:pPr>
            <a:r>
              <a:rPr lang="en-US">
                <a:latin typeface="Times New Roman"/>
                <a:cs typeface="Times New Roman"/>
              </a:rPr>
              <a:t>It is used to store data and partial results.</a:t>
            </a:r>
          </a:p>
          <a:p>
            <a:pPr lvl="1">
              <a:buFont typeface="Courier New,monospace" panose="020B0604020202020204" pitchFamily="34" charset="0"/>
              <a:buChar char="o"/>
            </a:pPr>
            <a:r>
              <a:rPr lang="en-US">
                <a:latin typeface="Times New Roman"/>
                <a:cs typeface="Times New Roman"/>
              </a:rPr>
              <a:t> It contains references to heap objects. </a:t>
            </a:r>
          </a:p>
          <a:p>
            <a:pPr lvl="1">
              <a:buFont typeface="Courier New,monospace" panose="020B0604020202020204" pitchFamily="34" charset="0"/>
              <a:buChar char="o"/>
            </a:pPr>
            <a:r>
              <a:rPr lang="en-US">
                <a:latin typeface="Times New Roman"/>
                <a:cs typeface="Times New Roman"/>
              </a:rPr>
              <a:t>It also holds the value itself rather than a reference to an object from the heap.</a:t>
            </a:r>
          </a:p>
          <a:p>
            <a:pPr lvl="1">
              <a:buFont typeface="Courier New,monospace" panose="020B0604020202020204" pitchFamily="34" charset="0"/>
              <a:buChar char="o"/>
            </a:pPr>
            <a:r>
              <a:rPr lang="en-US">
                <a:latin typeface="Times New Roman"/>
                <a:cs typeface="Times New Roman"/>
              </a:rPr>
              <a:t> The variables which are stored in the stack have certain visibility, called scope.</a:t>
            </a:r>
          </a:p>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06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C38D3C-2075-15DA-46AD-D63C929438CE}"/>
              </a:ext>
            </a:extLst>
          </p:cNvPr>
          <p:cNvSpPr>
            <a:spLocks noGrp="1"/>
          </p:cNvSpPr>
          <p:nvPr>
            <p:ph type="title"/>
          </p:nvPr>
        </p:nvSpPr>
        <p:spPr>
          <a:xfrm>
            <a:off x="1389278" y="1233241"/>
            <a:ext cx="3528053" cy="4064628"/>
          </a:xfrm>
        </p:spPr>
        <p:txBody>
          <a:bodyPr>
            <a:normAutofit/>
          </a:bodyPr>
          <a:lstStyle/>
          <a:p>
            <a:r>
              <a:rPr lang="en-US" b="1" dirty="0">
                <a:latin typeface="Times New Roman"/>
                <a:ea typeface="+mj-lt"/>
                <a:cs typeface="+mj-lt"/>
              </a:rPr>
              <a:t>Garbage collection </a:t>
            </a:r>
            <a:endParaRPr lang="en-US" b="1" dirty="0">
              <a:latin typeface="Times New Roman"/>
              <a:cs typeface="Times New Roman"/>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2E2E13-78B0-C1FF-2768-A1DA575466A6}"/>
              </a:ext>
            </a:extLst>
          </p:cNvPr>
          <p:cNvSpPr>
            <a:spLocks noGrp="1"/>
          </p:cNvSpPr>
          <p:nvPr>
            <p:ph idx="1"/>
          </p:nvPr>
        </p:nvSpPr>
        <p:spPr>
          <a:xfrm>
            <a:off x="5334001" y="173899"/>
            <a:ext cx="6709911" cy="6384594"/>
          </a:xfrm>
        </p:spPr>
        <p:txBody>
          <a:bodyPr vert="horz" lIns="91440" tIns="45720" rIns="91440" bIns="45720" rtlCol="0" anchor="t">
            <a:normAutofit/>
          </a:bodyPr>
          <a:lstStyle/>
          <a:p>
            <a:r>
              <a:rPr lang="en-US" sz="1800" dirty="0">
                <a:latin typeface="Times New Roman"/>
                <a:ea typeface="+mn-lt"/>
                <a:cs typeface="+mn-lt"/>
              </a:rPr>
              <a:t>Garbage collection is the process of memory management that finds and removes or cleans the unused heap memory allocated to the objects and keeps the memory reusable and available for new resources. </a:t>
            </a:r>
          </a:p>
          <a:p>
            <a:r>
              <a:rPr lang="en-US" sz="1800" dirty="0">
                <a:latin typeface="Times New Roman"/>
                <a:ea typeface="+mn-lt"/>
                <a:cs typeface="+mn-lt"/>
              </a:rPr>
              <a:t> Garbage collection executes automatically and removes the allocated memory for only those objects and members that do not hold any references and no more in use, or in general terms, we can say reclaims the unused heap memory .</a:t>
            </a:r>
          </a:p>
          <a:p>
            <a:r>
              <a:rPr lang="en-US" sz="1800" dirty="0">
                <a:latin typeface="Times New Roman"/>
                <a:ea typeface="+mn-lt"/>
                <a:cs typeface="+mn-lt"/>
              </a:rPr>
              <a:t>When we execute a Java program in a machine, it requires the </a:t>
            </a:r>
            <a:r>
              <a:rPr lang="en-US" sz="1800">
                <a:latin typeface="Times New Roman"/>
                <a:ea typeface="+mn-lt"/>
                <a:cs typeface="+mn-lt"/>
              </a:rPr>
              <a:t>memory.</a:t>
            </a:r>
            <a:endParaRPr lang="en-US" sz="1800" dirty="0">
              <a:latin typeface="Times New Roman"/>
              <a:ea typeface="+mn-lt"/>
              <a:cs typeface="+mn-lt"/>
            </a:endParaRPr>
          </a:p>
          <a:p>
            <a:r>
              <a:rPr lang="en-US" sz="1800" dirty="0">
                <a:latin typeface="Times New Roman"/>
                <a:ea typeface="+mn-lt"/>
                <a:cs typeface="+mn-lt"/>
              </a:rPr>
              <a:t> Java virtual memory provides various garbage collectors that help the system or operating system to improve the performance and </a:t>
            </a:r>
            <a:r>
              <a:rPr lang="en-US" sz="1800">
                <a:latin typeface="Times New Roman"/>
                <a:ea typeface="+mn-lt"/>
                <a:cs typeface="+mn-lt"/>
              </a:rPr>
              <a:t>efficiency of the memory.</a:t>
            </a:r>
            <a:endParaRPr lang="en-US" sz="1800" dirty="0">
              <a:latin typeface="Times New Roman"/>
              <a:ea typeface="+mn-lt"/>
              <a:cs typeface="+mn-lt"/>
            </a:endParaRPr>
          </a:p>
          <a:p>
            <a:r>
              <a:rPr lang="en-US" sz="1800" dirty="0">
                <a:latin typeface="Times New Roman"/>
                <a:ea typeface="+mn-lt"/>
                <a:cs typeface="+mn-lt"/>
              </a:rPr>
              <a:t> There are two methods </a:t>
            </a:r>
            <a:r>
              <a:rPr lang="en-US" sz="1800" err="1">
                <a:latin typeface="Times New Roman"/>
                <a:ea typeface="+mn-lt"/>
                <a:cs typeface="+mn-lt"/>
              </a:rPr>
              <a:t>Runtime.gc</a:t>
            </a:r>
            <a:r>
              <a:rPr lang="en-US" sz="1800" dirty="0">
                <a:latin typeface="Times New Roman"/>
                <a:ea typeface="+mn-lt"/>
                <a:cs typeface="+mn-lt"/>
              </a:rPr>
              <a:t>() and </a:t>
            </a:r>
            <a:r>
              <a:rPr lang="en-US" sz="1800" err="1">
                <a:latin typeface="Times New Roman"/>
                <a:ea typeface="+mn-lt"/>
                <a:cs typeface="+mn-lt"/>
              </a:rPr>
              <a:t>System.gc</a:t>
            </a:r>
            <a:r>
              <a:rPr lang="en-US" sz="1800" dirty="0">
                <a:latin typeface="Times New Roman"/>
                <a:ea typeface="+mn-lt"/>
                <a:cs typeface="+mn-lt"/>
              </a:rPr>
              <a:t>() that </a:t>
            </a:r>
            <a:r>
              <a:rPr lang="en-US" sz="1800">
                <a:latin typeface="Times New Roman"/>
                <a:ea typeface="+mn-lt"/>
                <a:cs typeface="+mn-lt"/>
              </a:rPr>
              <a:t>generate and send the request to JVM for garbage collection.</a:t>
            </a:r>
            <a:endParaRPr lang="en-US" sz="1800" dirty="0">
              <a:latin typeface="Times New Roman"/>
              <a:ea typeface="+mn-lt"/>
              <a:cs typeface="+mn-lt"/>
            </a:endParaRPr>
          </a:p>
          <a:p>
            <a:r>
              <a:rPr lang="en-US" sz="1800" dirty="0">
                <a:latin typeface="Times New Roman"/>
                <a:ea typeface="+mn-lt"/>
                <a:cs typeface="+mn-lt"/>
              </a:rPr>
              <a:t> We cannot force the garbage collectors to reclaim the unused memory, JVM automatically manages all these to run the application or program and a developer need not worry about the </a:t>
            </a:r>
            <a:r>
              <a:rPr lang="en-US" sz="1800">
                <a:latin typeface="Times New Roman"/>
                <a:ea typeface="+mn-lt"/>
                <a:cs typeface="+mn-lt"/>
              </a:rPr>
              <a:t>memory management in Java.</a:t>
            </a:r>
            <a:endParaRPr lang="en-US" sz="1800" dirty="0">
              <a:latin typeface="Times New Roman"/>
              <a:ea typeface="+mn-lt"/>
              <a:cs typeface="+mn-lt"/>
            </a:endParaRPr>
          </a:p>
          <a:p>
            <a:r>
              <a:rPr lang="en-US" sz="1800" dirty="0">
                <a:latin typeface="Times New Roman"/>
                <a:ea typeface="+mn-lt"/>
                <a:cs typeface="+mn-lt"/>
              </a:rPr>
              <a:t>Garbage collection can be forcefully executed .</a:t>
            </a:r>
            <a:endParaRPr lang="en-US" sz="1800" dirty="0">
              <a:latin typeface="Times New Roman"/>
              <a:cs typeface="Times New Roman"/>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214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F2E4F7-A7F6-687A-6CD0-C9124D80EC89}"/>
              </a:ext>
            </a:extLst>
          </p:cNvPr>
          <p:cNvSpPr>
            <a:spLocks noGrp="1"/>
          </p:cNvSpPr>
          <p:nvPr>
            <p:ph type="title"/>
          </p:nvPr>
        </p:nvSpPr>
        <p:spPr>
          <a:xfrm>
            <a:off x="838200" y="451389"/>
            <a:ext cx="5558489" cy="764847"/>
          </a:xfrm>
        </p:spPr>
        <p:txBody>
          <a:bodyPr>
            <a:normAutofit/>
          </a:bodyPr>
          <a:lstStyle/>
          <a:p>
            <a:r>
              <a:rPr lang="en-US" b="1" dirty="0">
                <a:latin typeface="Times New Roman"/>
                <a:cs typeface="Times New Roman"/>
              </a:rPr>
              <a:t>Types of Garbage Collection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3AA14E-E087-B561-77D4-2494EF990EBF}"/>
              </a:ext>
            </a:extLst>
          </p:cNvPr>
          <p:cNvSpPr>
            <a:spLocks noGrp="1"/>
          </p:cNvSpPr>
          <p:nvPr>
            <p:ph idx="1"/>
          </p:nvPr>
        </p:nvSpPr>
        <p:spPr>
          <a:xfrm>
            <a:off x="838200" y="1336795"/>
            <a:ext cx="5759772" cy="4840168"/>
          </a:xfrm>
        </p:spPr>
        <p:txBody>
          <a:bodyPr vert="horz" lIns="91440" tIns="45720" rIns="91440" bIns="45720" rtlCol="0" anchor="t">
            <a:noAutofit/>
          </a:bodyPr>
          <a:lstStyle/>
          <a:p>
            <a:pPr marL="0" indent="0">
              <a:buNone/>
            </a:pPr>
            <a:r>
              <a:rPr lang="en-US" sz="2000" dirty="0">
                <a:latin typeface="Times New Roman"/>
                <a:ea typeface="+mn-lt"/>
                <a:cs typeface="+mn-lt"/>
              </a:rPr>
              <a:t>There are three garbage collectors that get executed on respective generations of heap memory. </a:t>
            </a:r>
            <a:endParaRPr lang="en-US" sz="2000">
              <a:latin typeface="Times New Roman"/>
              <a:ea typeface="+mn-lt"/>
              <a:cs typeface="Times New Roman"/>
            </a:endParaRPr>
          </a:p>
          <a:p>
            <a:r>
              <a:rPr lang="en-US" sz="2000" dirty="0">
                <a:latin typeface="Times New Roman"/>
                <a:ea typeface="+mn-lt"/>
                <a:cs typeface="+mn-lt"/>
              </a:rPr>
              <a:t>Minor GC: </a:t>
            </a:r>
            <a:endParaRPr lang="en-US" sz="2000">
              <a:latin typeface="Times New Roman"/>
              <a:ea typeface="+mn-lt"/>
              <a:cs typeface="Times New Roman"/>
            </a:endParaRPr>
          </a:p>
          <a:p>
            <a:pPr lvl="1">
              <a:buFont typeface="Courier New" panose="020B0604020202020204" pitchFamily="34" charset="0"/>
              <a:buChar char="o"/>
            </a:pPr>
            <a:r>
              <a:rPr lang="en-US" dirty="0">
                <a:latin typeface="Times New Roman"/>
                <a:ea typeface="+mn-lt"/>
                <a:cs typeface="+mn-lt"/>
              </a:rPr>
              <a:t>This runs on the new generation and is responsible for cleaning the dead objects and reclaiming the memory and keeps the memory available for young/new generation .</a:t>
            </a:r>
            <a:endParaRPr lang="en-US">
              <a:latin typeface="Times New Roman"/>
              <a:ea typeface="+mn-lt"/>
              <a:cs typeface="Times New Roman"/>
            </a:endParaRPr>
          </a:p>
          <a:p>
            <a:r>
              <a:rPr lang="en-US" sz="2000" dirty="0">
                <a:latin typeface="Times New Roman"/>
                <a:ea typeface="+mn-lt"/>
                <a:cs typeface="+mn-lt"/>
              </a:rPr>
              <a:t> Major GC: </a:t>
            </a:r>
            <a:endParaRPr lang="en-US" sz="2000">
              <a:latin typeface="Times New Roman"/>
              <a:ea typeface="+mn-lt"/>
              <a:cs typeface="Times New Roman"/>
            </a:endParaRPr>
          </a:p>
          <a:p>
            <a:pPr lvl="1">
              <a:buFont typeface="Courier New" panose="020B0604020202020204" pitchFamily="34" charset="0"/>
              <a:buChar char="o"/>
            </a:pPr>
            <a:r>
              <a:rPr lang="en-US" dirty="0">
                <a:latin typeface="Times New Roman"/>
                <a:ea typeface="+mn-lt"/>
                <a:cs typeface="+mn-lt"/>
              </a:rPr>
              <a:t>This runs on old generation of heap memory and responsible for cleaning the old/tenured heap space. </a:t>
            </a:r>
            <a:endParaRPr lang="en-US">
              <a:latin typeface="Times New Roman"/>
              <a:ea typeface="+mn-lt"/>
              <a:cs typeface="Times New Roman"/>
            </a:endParaRPr>
          </a:p>
          <a:p>
            <a:r>
              <a:rPr lang="en-US" sz="2000" dirty="0">
                <a:latin typeface="Times New Roman"/>
                <a:ea typeface="+mn-lt"/>
                <a:cs typeface="+mn-lt"/>
              </a:rPr>
              <a:t>Full GC:</a:t>
            </a:r>
            <a:endParaRPr lang="en-US" sz="2000">
              <a:latin typeface="Times New Roman"/>
              <a:ea typeface="+mn-lt"/>
              <a:cs typeface="Times New Roman"/>
            </a:endParaRPr>
          </a:p>
          <a:p>
            <a:pPr lvl="1">
              <a:buFont typeface="Courier New" panose="020B0604020202020204" pitchFamily="34" charset="0"/>
              <a:buChar char="o"/>
            </a:pPr>
            <a:r>
              <a:rPr lang="en-US" dirty="0">
                <a:latin typeface="Times New Roman"/>
                <a:ea typeface="+mn-lt"/>
                <a:cs typeface="+mn-lt"/>
              </a:rPr>
              <a:t>This is cleaning the entire heap memory, including young and tenured spaces.</a:t>
            </a:r>
            <a:endParaRPr lang="en-US">
              <a:latin typeface="Times New Roman"/>
              <a:cs typeface="Times New Roman"/>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83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FBDA-944C-A63D-DAE3-1492B0F830AF}"/>
              </a:ext>
            </a:extLst>
          </p:cNvPr>
          <p:cNvSpPr>
            <a:spLocks noGrp="1"/>
          </p:cNvSpPr>
          <p:nvPr>
            <p:ph type="title"/>
          </p:nvPr>
        </p:nvSpPr>
        <p:spPr>
          <a:xfrm>
            <a:off x="838200" y="365125"/>
            <a:ext cx="10515600" cy="592318"/>
          </a:xfrm>
        </p:spPr>
        <p:txBody>
          <a:bodyPr/>
          <a:lstStyle/>
          <a:p>
            <a:r>
              <a:rPr lang="en-US" b="1" dirty="0">
                <a:latin typeface="Times New Roman"/>
                <a:ea typeface="+mj-lt"/>
                <a:cs typeface="+mj-lt"/>
              </a:rPr>
              <a:t>Generations</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7E26810D-A31A-A779-8608-68BE1A3BBFAB}"/>
              </a:ext>
            </a:extLst>
          </p:cNvPr>
          <p:cNvSpPr>
            <a:spLocks noGrp="1"/>
          </p:cNvSpPr>
          <p:nvPr>
            <p:ph idx="1"/>
          </p:nvPr>
        </p:nvSpPr>
        <p:spPr>
          <a:xfrm>
            <a:off x="838200" y="962984"/>
            <a:ext cx="10515600" cy="4722383"/>
          </a:xfrm>
        </p:spPr>
        <p:txBody>
          <a:bodyPr vert="horz" lIns="91440" tIns="45720" rIns="91440" bIns="45720" rtlCol="0" anchor="t">
            <a:normAutofit/>
          </a:bodyPr>
          <a:lstStyle/>
          <a:p>
            <a:r>
              <a:rPr lang="en-US" dirty="0">
                <a:latin typeface="Times New Roman"/>
                <a:ea typeface="+mn-lt"/>
                <a:cs typeface="+mn-lt"/>
              </a:rPr>
              <a:t>Java Heap memory (Hotspot heap structure) is called Generations are the logically divided spaces of heap memory to store the resources and objects based on their life or tenure. </a:t>
            </a:r>
          </a:p>
          <a:p>
            <a:r>
              <a:rPr lang="en-US" dirty="0">
                <a:latin typeface="Times New Roman"/>
                <a:ea typeface="+mn-lt"/>
                <a:cs typeface="+mn-lt"/>
              </a:rPr>
              <a:t>There are three generations in the heap memory </a:t>
            </a:r>
          </a:p>
          <a:p>
            <a:pPr lvl="2">
              <a:buFont typeface="Wingdings" panose="020B0604020202020204" pitchFamily="34" charset="0"/>
              <a:buChar char="§"/>
            </a:pPr>
            <a:r>
              <a:rPr lang="en-US" sz="2400" dirty="0">
                <a:latin typeface="Times New Roman"/>
                <a:ea typeface="+mn-lt"/>
                <a:cs typeface="+mn-lt"/>
              </a:rPr>
              <a:t>Young generation (which is also called new generation) </a:t>
            </a:r>
          </a:p>
          <a:p>
            <a:pPr lvl="2">
              <a:buFont typeface="Wingdings" panose="020B0604020202020204" pitchFamily="34" charset="0"/>
              <a:buChar char="§"/>
            </a:pPr>
            <a:r>
              <a:rPr lang="en-US" sz="2400" dirty="0">
                <a:latin typeface="Times New Roman"/>
                <a:ea typeface="+mn-lt"/>
                <a:cs typeface="+mn-lt"/>
              </a:rPr>
              <a:t>Old generation </a:t>
            </a:r>
          </a:p>
          <a:p>
            <a:pPr lvl="2">
              <a:buFont typeface="Wingdings" panose="020B0604020202020204" pitchFamily="34" charset="0"/>
              <a:buChar char="§"/>
            </a:pPr>
            <a:r>
              <a:rPr lang="en-US" sz="2400" dirty="0">
                <a:latin typeface="Times New Roman"/>
                <a:ea typeface="+mn-lt"/>
                <a:cs typeface="+mn-lt"/>
              </a:rPr>
              <a:t>Permanent generation </a:t>
            </a:r>
            <a:endParaRPr lang="en-US" sz="2400">
              <a:latin typeface="Times New Roman"/>
              <a:cs typeface="Times New Roman"/>
            </a:endParaRPr>
          </a:p>
        </p:txBody>
      </p:sp>
    </p:spTree>
    <p:extLst>
      <p:ext uri="{BB962C8B-B14F-4D97-AF65-F5344CB8AC3E}">
        <p14:creationId xmlns:p14="http://schemas.microsoft.com/office/powerpoint/2010/main" val="195777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C2F81C-17A3-3B10-2324-1350D3A3CFFD}"/>
              </a:ext>
            </a:extLst>
          </p:cNvPr>
          <p:cNvSpPr>
            <a:spLocks noGrp="1"/>
          </p:cNvSpPr>
          <p:nvPr>
            <p:ph type="title"/>
          </p:nvPr>
        </p:nvSpPr>
        <p:spPr>
          <a:xfrm>
            <a:off x="686834" y="1153572"/>
            <a:ext cx="3200400" cy="4461163"/>
          </a:xfrm>
        </p:spPr>
        <p:txBody>
          <a:bodyPr>
            <a:normAutofit/>
          </a:bodyPr>
          <a:lstStyle/>
          <a:p>
            <a:r>
              <a:rPr lang="en-US" b="1" dirty="0">
                <a:latin typeface="Times New Roman"/>
                <a:cs typeface="Times New Roman"/>
              </a:rPr>
              <a:t>Young Generation</a:t>
            </a:r>
          </a:p>
        </p:txBody>
      </p:sp>
      <p:sp>
        <p:nvSpPr>
          <p:cNvPr id="3" name="Content Placeholder 2">
            <a:extLst>
              <a:ext uri="{FF2B5EF4-FFF2-40B4-BE49-F238E27FC236}">
                <a16:creationId xmlns:a16="http://schemas.microsoft.com/office/drawing/2014/main" id="{5401BC87-7278-2C83-FAFD-2D853E6E4CD7}"/>
              </a:ext>
            </a:extLst>
          </p:cNvPr>
          <p:cNvSpPr>
            <a:spLocks noGrp="1"/>
          </p:cNvSpPr>
          <p:nvPr>
            <p:ph idx="1"/>
          </p:nvPr>
        </p:nvSpPr>
        <p:spPr>
          <a:xfrm>
            <a:off x="4044742" y="591344"/>
            <a:ext cx="7841019" cy="5772524"/>
          </a:xfrm>
        </p:spPr>
        <p:txBody>
          <a:bodyPr vert="horz" lIns="91440" tIns="45720" rIns="91440" bIns="45720" rtlCol="0" anchor="ctr">
            <a:normAutofit/>
          </a:bodyPr>
          <a:lstStyle/>
          <a:p>
            <a:r>
              <a:rPr lang="en-US" sz="1800" dirty="0">
                <a:latin typeface="Times New Roman"/>
                <a:ea typeface="+mn-lt"/>
                <a:cs typeface="+mn-lt"/>
              </a:rPr>
              <a:t>The Young Generation is the section of Java heap memory where new objects are initially allocated. </a:t>
            </a:r>
            <a:endParaRPr lang="en-US" sz="1800" dirty="0">
              <a:latin typeface="Times New Roman"/>
              <a:ea typeface="+mn-lt"/>
              <a:cs typeface="Times New Roman"/>
            </a:endParaRPr>
          </a:p>
          <a:p>
            <a:r>
              <a:rPr lang="en-US" sz="1800" dirty="0">
                <a:latin typeface="Times New Roman"/>
                <a:ea typeface="+mn-lt"/>
                <a:cs typeface="+mn-lt"/>
              </a:rPr>
              <a:t>When this area becomes full, a Minor Garbage Collection (GC) is triggered. </a:t>
            </a:r>
            <a:endParaRPr lang="en-US" sz="1800" dirty="0">
              <a:latin typeface="Times New Roman"/>
              <a:ea typeface="+mn-lt"/>
              <a:cs typeface="Times New Roman"/>
            </a:endParaRPr>
          </a:p>
          <a:p>
            <a:r>
              <a:rPr lang="en-US" sz="1800" dirty="0">
                <a:latin typeface="Times New Roman"/>
                <a:ea typeface="+mn-lt"/>
                <a:cs typeface="+mn-lt"/>
              </a:rPr>
              <a:t>The Young Generation is structured into the following three parts:</a:t>
            </a:r>
            <a:endParaRPr lang="en-US" sz="1800" dirty="0">
              <a:latin typeface="Times New Roman"/>
              <a:cs typeface="Times New Roman"/>
            </a:endParaRPr>
          </a:p>
          <a:p>
            <a:pPr lvl="1">
              <a:buFont typeface="Courier New" panose="020B0604020202020204" pitchFamily="34" charset="0"/>
              <a:buChar char="o"/>
            </a:pPr>
            <a:r>
              <a:rPr lang="en-US" sz="1800" dirty="0">
                <a:latin typeface="Times New Roman"/>
                <a:ea typeface="+mn-lt"/>
                <a:cs typeface="+mn-lt"/>
              </a:rPr>
              <a:t>Eden Memory </a:t>
            </a:r>
            <a:endParaRPr lang="en-US" sz="1800" dirty="0">
              <a:latin typeface="Times New Roman"/>
              <a:cs typeface="Times New Roman"/>
            </a:endParaRPr>
          </a:p>
          <a:p>
            <a:pPr lvl="1">
              <a:buFont typeface="Courier New" panose="020B0604020202020204" pitchFamily="34" charset="0"/>
              <a:buChar char="o"/>
            </a:pPr>
            <a:r>
              <a:rPr lang="en-US" sz="1800" dirty="0">
                <a:latin typeface="Times New Roman"/>
                <a:ea typeface="+mn-lt"/>
                <a:cs typeface="+mn-lt"/>
              </a:rPr>
              <a:t>Two Survivor Memory spaces</a:t>
            </a:r>
            <a:endParaRPr lang="en-US" sz="1800" dirty="0">
              <a:latin typeface="Times New Roman"/>
              <a:cs typeface="Times New Roman"/>
            </a:endParaRPr>
          </a:p>
          <a:p>
            <a:r>
              <a:rPr lang="en-US" sz="1800" b="1" dirty="0">
                <a:latin typeface="Times New Roman"/>
                <a:ea typeface="+mn-lt"/>
                <a:cs typeface="+mn-lt"/>
              </a:rPr>
              <a:t>Eden Memory Space</a:t>
            </a:r>
            <a:r>
              <a:rPr lang="en-US" sz="1800" dirty="0">
                <a:latin typeface="Times New Roman"/>
                <a:ea typeface="+mn-lt"/>
                <a:cs typeface="+mn-lt"/>
              </a:rPr>
              <a:t>: It is the primary location for allocating newest objects.</a:t>
            </a:r>
            <a:endParaRPr lang="en-US" sz="1800" dirty="0">
              <a:latin typeface="Times New Roman"/>
              <a:cs typeface="Times New Roman"/>
            </a:endParaRPr>
          </a:p>
          <a:p>
            <a:r>
              <a:rPr lang="en-US" sz="1800" b="1" dirty="0">
                <a:latin typeface="Times New Roman"/>
                <a:ea typeface="+mn-lt"/>
                <a:cs typeface="+mn-lt"/>
              </a:rPr>
              <a:t>Survivor Spaces</a:t>
            </a:r>
            <a:r>
              <a:rPr lang="en-US" sz="1800" dirty="0">
                <a:latin typeface="Times New Roman"/>
                <a:ea typeface="+mn-lt"/>
                <a:cs typeface="+mn-lt"/>
              </a:rPr>
              <a:t>: Upon filling up, the Eden space triggers a Minor GC, during which objects that are still in use are relocated to one of the survivor spaces. As a result, one survivor space is always maintained empty to accommodate these surviving objects in future collections.</a:t>
            </a:r>
            <a:endParaRPr lang="en-US" sz="1800" dirty="0">
              <a:latin typeface="Times New Roman"/>
              <a:cs typeface="Times New Roman"/>
            </a:endParaRPr>
          </a:p>
          <a:p>
            <a:r>
              <a:rPr lang="en-US" sz="1800" b="1" dirty="0">
                <a:latin typeface="Times New Roman"/>
                <a:ea typeface="+mn-lt"/>
                <a:cs typeface="+mn-lt"/>
              </a:rPr>
              <a:t>Object Promotion</a:t>
            </a:r>
            <a:r>
              <a:rPr lang="en-US" sz="1800" dirty="0">
                <a:latin typeface="Times New Roman"/>
                <a:ea typeface="+mn-lt"/>
                <a:cs typeface="+mn-lt"/>
              </a:rPr>
              <a:t>: Objects that persist through multiple garbage collection cycles in the survivor spaces are eventually promoted to the Old Generation. Promotion typically occurs after the objects have reached a certain age, determined by a preset threshold.</a:t>
            </a:r>
            <a:endParaRPr lang="en-US" sz="1800" dirty="0">
              <a:latin typeface="Times New Roman"/>
              <a:cs typeface="Times New Roman"/>
            </a:endParaRPr>
          </a:p>
          <a:p>
            <a:endParaRPr lang="en-US" sz="1800" dirty="0">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266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D62C20-388A-C3FC-B9B0-F6B523ED8875}"/>
              </a:ext>
            </a:extLst>
          </p:cNvPr>
          <p:cNvSpPr>
            <a:spLocks noGrp="1"/>
          </p:cNvSpPr>
          <p:nvPr>
            <p:ph type="title"/>
          </p:nvPr>
        </p:nvSpPr>
        <p:spPr>
          <a:xfrm>
            <a:off x="686834" y="1153572"/>
            <a:ext cx="3200400" cy="4461163"/>
          </a:xfrm>
        </p:spPr>
        <p:txBody>
          <a:bodyPr>
            <a:normAutofit/>
          </a:bodyPr>
          <a:lstStyle/>
          <a:p>
            <a:r>
              <a:rPr lang="en-US" b="1" dirty="0">
                <a:latin typeface="Times New Roman"/>
                <a:cs typeface="Times New Roman"/>
              </a:rPr>
              <a:t>Old Generations</a:t>
            </a:r>
          </a:p>
        </p:txBody>
      </p:sp>
      <p:sp>
        <p:nvSpPr>
          <p:cNvPr id="3" name="Content Placeholder 2">
            <a:extLst>
              <a:ext uri="{FF2B5EF4-FFF2-40B4-BE49-F238E27FC236}">
                <a16:creationId xmlns:a16="http://schemas.microsoft.com/office/drawing/2014/main" id="{CAB3C487-CF20-CA18-FC89-945FA3390AC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latin typeface="Times New Roman"/>
                <a:ea typeface="+mn-lt"/>
                <a:cs typeface="+mn-lt"/>
              </a:rPr>
              <a:t>The Old Generation, also known as the Tenured Generation</a:t>
            </a:r>
            <a:endParaRPr lang="en-US" dirty="0">
              <a:latin typeface="Times New Roman"/>
              <a:ea typeface="+mn-lt"/>
              <a:cs typeface="Times New Roman"/>
            </a:endParaRPr>
          </a:p>
          <a:p>
            <a:r>
              <a:rPr lang="en-US">
                <a:latin typeface="Times New Roman"/>
                <a:ea typeface="+mn-lt"/>
                <a:cs typeface="+mn-lt"/>
              </a:rPr>
              <a:t>It is a key area in Java's heap memory where long-lived objects are stored. </a:t>
            </a:r>
            <a:endParaRPr lang="en-US">
              <a:latin typeface="Times New Roman"/>
              <a:ea typeface="+mn-lt"/>
              <a:cs typeface="Times New Roman"/>
            </a:endParaRPr>
          </a:p>
          <a:p>
            <a:r>
              <a:rPr lang="en-US">
                <a:latin typeface="Times New Roman"/>
                <a:ea typeface="+mn-lt"/>
                <a:cs typeface="+mn-lt"/>
              </a:rPr>
              <a:t>It comes into play when objects survive multiple garbage collection cycles in the Young Generation. </a:t>
            </a:r>
            <a:endParaRPr lang="en-US">
              <a:latin typeface="Times New Roman"/>
              <a:ea typeface="+mn-lt"/>
              <a:cs typeface="Times New Roman"/>
            </a:endParaRPr>
          </a:p>
          <a:p>
            <a:r>
              <a:rPr lang="en-US">
                <a:latin typeface="Times New Roman"/>
                <a:ea typeface="+mn-lt"/>
                <a:cs typeface="+mn-lt"/>
              </a:rPr>
              <a:t>Unlike the Young Generation, the Old Generation consists of a single, continuous memory space.</a:t>
            </a:r>
            <a:endParaRPr lang="en-US">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782855"/>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ShapesVTI</vt:lpstr>
      <vt:lpstr>Memory Management</vt:lpstr>
      <vt:lpstr>Introduction</vt:lpstr>
      <vt:lpstr>JVM Memory Structure</vt:lpstr>
      <vt:lpstr>PowerPoint Presentation</vt:lpstr>
      <vt:lpstr>Garbage collection </vt:lpstr>
      <vt:lpstr>Types of Garbage Collection</vt:lpstr>
      <vt:lpstr>Generations</vt:lpstr>
      <vt:lpstr>Young Generation</vt:lpstr>
      <vt:lpstr>Old Generations</vt:lpstr>
      <vt:lpstr>Permanent Generation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200</cp:revision>
  <dcterms:created xsi:type="dcterms:W3CDTF">2024-11-19T06:24:32Z</dcterms:created>
  <dcterms:modified xsi:type="dcterms:W3CDTF">2024-11-19T07:16:49Z</dcterms:modified>
</cp:coreProperties>
</file>