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MySQL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By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 algn="r">
              <a:buNone/>
            </a:pPr>
            <a:r>
              <a:rPr lang="en-US" sz="1710" dirty="0">
                <a:latin typeface="Times New Roman" panose="02020603050405020304" charset="0"/>
                <a:cs typeface="Times New Roman" panose="02020603050405020304" charset="0"/>
              </a:rPr>
              <a:t>Arishma</a:t>
            </a:r>
            <a:endParaRPr lang="en-US" sz="17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DATA MANIPULATION LANGUAGE DML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Deals with data manipulation (insertion, update, and deletion of records).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Commands: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INSERT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Adds new data into a table.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UPDATE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Modifies existing data.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DELETE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Removes data from a table.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MERGE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Combines data from two tables.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Example: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INSERT INTO employees (id, name) VALUES (1, 'RAMESH');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DATA CONTROL LANGUAGE DCL: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Deals with user access and permissions.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ea typeface="+mn-lt"/>
                <a:cs typeface="Times New Roman" panose="02020603050405020304" charset="0"/>
              </a:rPr>
              <a:t>Commands: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GRANT</a:t>
            </a:r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Assigns permissions to a user.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REVOKE</a:t>
            </a:r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Removes permissions from a user.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Example: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GRANT SELECT, INSERT ON employees TO 'user1';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en-US" sz="40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Transaction Control Language (TCL)</a:t>
            </a:r>
            <a:br>
              <a:rPr lang="en-US" sz="40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ea typeface="+mn-lt"/>
                <a:cs typeface="Times New Roman" panose="02020603050405020304" charset="0"/>
              </a:rPr>
              <a:t>Manages transactions in a database.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Commands: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charset="0"/>
                <a:ea typeface="+mn-lt"/>
                <a:cs typeface="Times New Roman" panose="02020603050405020304" charset="0"/>
              </a:rPr>
              <a:t>COMMIT</a:t>
            </a:r>
            <a:r>
              <a:rPr lang="en-US" sz="2000">
                <a:latin typeface="Times New Roman" panose="02020603050405020304" charset="0"/>
                <a:ea typeface="+mn-lt"/>
                <a:cs typeface="Times New Roman" panose="02020603050405020304" charset="0"/>
              </a:rPr>
              <a:t>: Saves all changes made during the current transaction.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ROLLBACK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Undoes changes made during the current transaction.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SAVEPOINT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Sets a point in a transaction to which you can later roll back.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SET TRANSACTION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Configures transaction properties.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Example: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COMMIT;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SQL Datatypes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Numeric Types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: INT, FLOAT, DOUBLE, DECIMAL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String Types</a:t>
            </a:r>
            <a:r>
              <a:rPr lang="en-US" sz="200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: VARCHAR, CHAR, TEXT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Date/Time Types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: DATE, DATETIME, TIMESTAMP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Other Types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: BOOLEAN, BLOB, ENUM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Common MySQL commands: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SELECT</a:t>
            </a:r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Retrieve data from the database.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ea typeface="+mn-lt"/>
                <a:cs typeface="Times New Roman" panose="02020603050405020304" charset="0"/>
              </a:rPr>
              <a:t>INSERT</a:t>
            </a:r>
            <a:r>
              <a:rPr lang="en-US" sz="2400">
                <a:latin typeface="Times New Roman" panose="02020603050405020304" charset="0"/>
                <a:ea typeface="+mn-lt"/>
                <a:cs typeface="Times New Roman" panose="02020603050405020304" charset="0"/>
              </a:rPr>
              <a:t>: Add new records.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UPDATE</a:t>
            </a:r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Modify existing records.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DELETE</a:t>
            </a:r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Remove records.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CREATE</a:t>
            </a:r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Define new tables or databases.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DROP</a:t>
            </a:r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Delete tables or databases.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399665"/>
            <a:ext cx="10972800" cy="582613"/>
          </a:xfrm>
        </p:spPr>
        <p:txBody>
          <a:bodyPr/>
          <a:p>
            <a:pPr algn="ctr"/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The End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74750"/>
            <a:ext cx="10972800" cy="495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                                </a:t>
            </a:r>
            <a:endParaRPr lang="en-US" sz="4000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4065"/>
            <a:ext cx="10972800" cy="5353685"/>
          </a:xfrm>
        </p:spPr>
        <p:txBody>
          <a:bodyPr vert="horz" lIns="91440" tIns="45720" rIns="91440" bIns="45720" rtlCol="0" anchor="t">
            <a:normAutofit fontScale="80000"/>
          </a:bodyPr>
          <a:lstStyle/>
          <a:p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Open-Source: Free to use under the GPL, with paid versions for extra features.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Relational Database: Stores data in tables (rows and columns) for easy management.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Cross-Platform: Works on Windows, Linux, macOS, and more.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High Performance: Optimized for fast query processing.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Scalable: Suitable for both small and large applications.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Security: Includes features like user authentication and encrypted connections.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ACID Compliance: Ensures data reliability and integrity with transaction support.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Integration: Works with languages like Java, Python, PHP, and frameworks like Spring Boot, Django.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MySQL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Open-source relational database management system (RDBMS)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ea typeface="+mn-lt"/>
                <a:cs typeface="Times New Roman" panose="02020603050405020304" charset="0"/>
              </a:rPr>
              <a:t>Developed by MySQL AB, now owned by Oracle Corporation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Used for storing and retrieving data for web applications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Supports SQL (Structured Query Language)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Key Features of MySQL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Cross-platform support (Windows, Linux, macOS).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High performance and scalability.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Support for large databases.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ACID-compliant (Atomicity, Consistency, Isolation, Durability).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Rich set of functions for data manipulation.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MySQL Architecture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Client-Server model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MySQL Server handles database management, while the client communicates with it.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Components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MySQL Server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Manages data storage and retrieval.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MySQL Client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Interfaces with the server.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Query Processor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Executes SQL queries.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Storage Engines</a:t>
            </a: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Responsible for how data is stored and retrieved.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TYPES OF SQL COMMANDS: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SQL (Structured Query Language) is used to interact with relational databases.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SQL commands can be classified into five main types: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Data Query Language (DQL):SELECT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Data Definition Language (DDL):CREATE ,ALTER,RENAME,TRUNCATE,&amp;DROP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Data Manipulation Language (DML):INSERT,UPDATE,DELETE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Data Control Language (DCL):GRANT&amp;REVOKE PERMISSION TO USERS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Transaction Control Language (TCL):COMMIT,ROLLBACK,START TRANSACTION.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br>
              <a:rPr lang="en-US" sz="40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Data Query Language(DQL):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Used to query and retrieve data from a database.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ea typeface="+mn-lt"/>
                <a:cs typeface="Times New Roman" panose="02020603050405020304" charset="0"/>
              </a:rPr>
              <a:t>Primary Command: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SELECT</a:t>
            </a:r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Retrieves data from one or more tables.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Example: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SELECT * FROM employees;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"/>
            <a:ext cx="10972800" cy="671195"/>
          </a:xfrm>
        </p:spPr>
        <p:txBody>
          <a:bodyPr/>
          <a:lstStyle/>
          <a:p>
            <a:pPr marL="0" indent="0">
              <a:buFont typeface="Arial" panose="020B0604020202020204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br>
              <a:rPr lang="en-US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Data Definition Language(DDL):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0435"/>
            <a:ext cx="10972800" cy="51873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Deals with the structure (schema) of the database.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Commands that define, modify, or drop database objects like tables, indexes, and schemas.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Commands: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CREATE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Creates a new table, database, or index.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ALTER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Modifies an existing database object.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DROP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Deletes a table, database, or index.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TRUNCATE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: Deletes all records from a table without removing the table structure.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Example: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CREATE TABLE employees (id INT, name VARCHAR(100));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4485"/>
            <a:ext cx="10972800" cy="5803265"/>
          </a:xfrm>
        </p:spPr>
        <p:txBody>
          <a:bodyPr>
            <a:normAutofit fontScale="90000" lnSpcReduction="20000"/>
          </a:bodyPr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CREATE Command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: </a:t>
            </a: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This command helps in creating the new database, new table, table view, and other objects of the database.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UPDATE Command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: </a:t>
            </a: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This command helps in updating or changing the stored data in the database.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DELETE Command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 : </a:t>
            </a: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This command helps in removing or erasing the saved records from the database tables. It erases single or multiple tuples from the tables of the database.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SELECT Command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: </a:t>
            </a: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This command helps in accessing the single or multiple rows from one or multiple tables of the database. We can also use this command with the WHERE clause.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4392</Words>
  <Application>WPS Presentation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Symbol</vt:lpstr>
      <vt:lpstr>Arial</vt:lpstr>
      <vt:lpstr>Calibri</vt:lpstr>
      <vt:lpstr>Microsoft YaHei</vt:lpstr>
      <vt:lpstr>Arial Unicode MS</vt:lpstr>
      <vt:lpstr>Century Gothic</vt:lpstr>
      <vt:lpstr>Times New Roman</vt:lpstr>
      <vt:lpstr>Palatino Linotype</vt:lpstr>
      <vt:lpstr>Sitka Banner</vt:lpstr>
      <vt:lpstr>Wingdings</vt:lpstr>
      <vt:lpstr>Communications and Dialogues</vt:lpstr>
      <vt:lpstr>MySQL</vt:lpstr>
      <vt:lpstr>MySQL INTRODUCTION:</vt:lpstr>
      <vt:lpstr>MySQL is:</vt:lpstr>
      <vt:lpstr>Key Features of MySQL:</vt:lpstr>
      <vt:lpstr>MySQL Architecture:</vt:lpstr>
      <vt:lpstr>TYPES OF SQL COMMANDS:</vt:lpstr>
      <vt:lpstr>    Data Query Language(DQL):</vt:lpstr>
      <vt:lpstr>     Data Definition Language(DDL):</vt:lpstr>
      <vt:lpstr>PowerPoint 演示文稿</vt:lpstr>
      <vt:lpstr>DATA MANIPULATION LANGUAGE DML</vt:lpstr>
      <vt:lpstr>DATA CONTROL LANGUAGE DCL:</vt:lpstr>
      <vt:lpstr> Transaction Control Language (TCL) </vt:lpstr>
      <vt:lpstr>SQL Datatypes:</vt:lpstr>
      <vt:lpstr>Common MySQL commands: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WPS_1729841999</cp:lastModifiedBy>
  <cp:revision>112</cp:revision>
  <dcterms:created xsi:type="dcterms:W3CDTF">2024-11-26T05:27:00Z</dcterms:created>
  <dcterms:modified xsi:type="dcterms:W3CDTF">2024-11-26T19:43:24Z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8E200EF46FC24C3A98F12C586B3C534F_12</vt:lpwstr>
  </property>
  <property fmtid="{D5CDD505-2E9C-101B-9397-08002B2CF9AE}" pid="3" name="KSOProductBuildVer">
    <vt:lpwstr>2057-12.2.0.18639</vt:lpwstr>
  </property>
</Properties>
</file>