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415-4588-9E4D-1B83-27DA332A9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F0974-9E7D-C958-4C61-3E2DA05C5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7208-1DCE-0F0D-9179-B09D15EF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EF4-A566-44F7-50C8-1EC8D185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3801-581D-B0F1-40E8-7A07E72E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0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72CF-BE58-D812-BC00-633E4BFA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76D17-4F62-8C47-D6FA-ADBA53BB0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5DC6-127A-8B99-719C-101CA09D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354B-549B-393F-3914-9D629441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E345-ACB7-3526-54C7-8576F4F6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9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14B01-CB93-9CD0-7817-A796B328C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3C7F7-F54C-03D6-2CAE-4E94B3A1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C473-36B4-80A6-0BFC-2CF3BE67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AA54-0CF7-65F7-F709-320CA9AF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EE86-8DA8-277C-D2F2-AD318F4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95D0-AF45-51B5-3892-FB5965B2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330B-D944-F625-897B-FA56D770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5361-A44A-A6C9-4149-C79D006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DAFF-BEF5-CB8A-A35A-25A4E4A1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5E1C-0BB3-0F48-744B-94A31AC0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CFCB-78D7-907C-82A2-E5CAE57E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CDB2-74D0-7E4F-B7D9-BE52A438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2AA2-EF4D-8DAE-67CB-C6C5721A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38B7-F695-1F00-CFD0-23CBD739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3936-81DE-FD5B-8340-D24AE758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590D-31E3-09C9-577A-937C0404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C4AB-C62A-7098-75AA-0C9A9CEFD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45536-C297-1C21-E2E0-2355E2FDF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E5141-CFF8-ECC2-6306-D5DD6715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A5C11-AC14-6CA5-0320-DC18FEA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982B8-89B3-CFE2-6224-E53B7A28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8A0-54BE-7565-F5AE-85A643D1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F632-DD46-8C2B-DD75-1E9C699A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ADD70-6714-0EED-1826-25951A2FE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E30E9-08FD-55E3-3FB0-15B1E7C7A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B9855-FBBA-1ED9-0102-4A7441259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12F51-7EC1-A7B0-EA16-1DE4EC54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CB513-715B-C6F5-25E2-AB1BCEBA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D1D41-1273-A95A-156D-3E380AF1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27A-2F4F-6DE7-BAE9-E79F39A4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8D33C-F974-D27C-697B-BA7667B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F75E-5E67-BFCA-1CA8-6B5102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08764-3610-D2E3-C638-21F2AF4A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DB979-4229-D1B5-5E5D-7A44D9A5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BAF9F-D722-B190-0001-A7208B1E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6EE1-46F6-E10C-D52B-D7703614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44A0-FF27-DE92-8BE2-6DB2594A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9844-569C-2096-C9BE-6DFC0270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982E-AA4D-B55B-C2A5-3390C0793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3AB2-0BE9-3814-FBDB-D2FF34CE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34B6-6A75-0AFD-E3D6-AFDAA442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7D96D-901D-A842-89F2-C1DC370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D618-943C-14B0-B6C6-B6A953AC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8ECE-F41B-448F-30B9-F85BCBFA1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5F824-E85A-0A81-FBCE-193B53C0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1AFC-8843-1DFE-5C79-98A1A05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7D5B-4EB7-CEBC-F3C9-D7DDC843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3BA1-0614-FAC1-30C8-8BB1D634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45D2A-A979-D38D-3584-5469586D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4522D-BC45-3AE9-8511-64AE9485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AA2D-D310-3BC2-9E28-018DF948C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301C-C6A1-6B4A-A95B-F704AB5D4642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98E2-0BAC-3283-F39C-656329BA3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6D60-B6F3-E76D-75A2-DF26BB9EA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7BE6-E904-EC44-8C57-43C82C9C9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6D63-CE73-5847-6E6F-7370CBEBA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7CA6-F82F-F436-8485-5B59CAD4A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2500F-719F-73F3-F1FF-13787D1A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7E44-1F8B-A80F-C059-0AB6AE96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AC5ECE-5A82-511B-B054-3C6E5B216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515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10C6-5906-D416-DE3E-C04E69D3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B68D4-B614-C9B5-AA8C-8FDA6A46A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1928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2F6-B3EF-7505-4BA9-EF049373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408D3-8030-696F-0CD7-40CA01A4E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72951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4ACB-8C6D-D6AE-0CF9-69865FB7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72EA3-8CAD-943C-8CFE-248C0A27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7129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535A-5A54-3172-9D48-F838C6C4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92504-62A9-AD83-16E0-43C2482B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5718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133-1C6D-5ACD-FEF2-E9E2777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80A65-84E9-B70B-6BDE-52CD46D44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719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705A-63AA-CCBF-E2A3-DB9814E3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224A2F-000F-8CAB-71B7-F3CF0C084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83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68B-8951-49D9-D8E4-6DDD5DCE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3FD29-94ED-E04F-85E7-1534D253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916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ABBE-C05D-0163-6E85-BA2543AA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7E418-1B43-B4CB-D938-B5374E64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904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harishpandi923@gmail.com</dc:creator>
  <cp:lastModifiedBy>harishpandi923@gmail.com</cp:lastModifiedBy>
  <cp:revision>1</cp:revision>
  <dcterms:created xsi:type="dcterms:W3CDTF">2024-04-12T04:31:04Z</dcterms:created>
  <dcterms:modified xsi:type="dcterms:W3CDTF">2024-04-12T04:36:36Z</dcterms:modified>
</cp:coreProperties>
</file>