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2" r:id="rId9"/>
    <p:sldId id="266" r:id="rId10"/>
    <p:sldId id="265" r:id="rId11"/>
    <p:sldId id="268" r:id="rId12"/>
    <p:sldId id="267" r:id="rId13"/>
    <p:sldId id="261" r:id="rId14"/>
    <p:sldId id="263" r:id="rId15"/>
    <p:sldId id="260" r:id="rId16"/>
    <p:sldId id="26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375E2-975A-64F9-1174-A82B6C280D7D}" v="71" dt="2025-04-24T21:57:53.932"/>
    <p1510:client id="{413BA25E-CB00-A16F-F828-C97C0B49348F}" v="441" dt="2025-04-24T22:33:00.915"/>
    <p1510:client id="{7D91FEE9-B9BE-457B-A02D-AB3EC52F5979}" v="4484" dt="2025-04-25T06:19:57.520"/>
    <p1510:client id="{B0600AA6-B784-43DF-B325-B035AB53C050}" v="46" dt="2025-04-24T17:34:20.595"/>
    <p1510:client id="{B17EE4D7-B38D-4956-5CF2-D6248FDC1942}" v="90" dt="2025-04-24T21:48:40.176"/>
    <p1510:client id="{C18E851F-292F-9335-1258-4F627754CD2E}" v="266" dt="2025-04-25T06:06:50.562"/>
    <p1510:client id="{C3D02D70-D17D-4582-A3F6-8CFA9C3B8E1E}" v="27" dt="2025-04-25T06:41:56.294"/>
    <p1510:client id="{DC8F624B-7079-BC9C-46C9-D23A15DA3D3E}" v="60" dt="2025-04-25T06:09:11.974"/>
    <p1510:client id="{E286340D-428D-C87A-0166-9C04DA3AFF7D}" v="28" dt="2025-04-24T19:46:52.648"/>
    <p1510:client id="{FB384602-24CA-8114-DF9B-4C8F81A380C8}" v="10" dt="2025-04-24T19:25:44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99949-37DE-4B37-BE83-619CB263455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66CDA5-77FC-4F35-BD05-DD8C52DBEACF}">
      <dgm:prSet/>
      <dgm:spPr/>
      <dgm:t>
        <a:bodyPr/>
        <a:lstStyle/>
        <a:p>
          <a:r>
            <a:rPr lang="en-US" b="0" i="0">
              <a:latin typeface="Univers Condensed"/>
            </a:rPr>
            <a:t>VendorID</a:t>
          </a:r>
          <a:endParaRPr lang="en-US">
            <a:latin typeface="Univers Condensed"/>
          </a:endParaRPr>
        </a:p>
      </dgm:t>
    </dgm:pt>
    <dgm:pt modelId="{2BFC81BF-2FF5-47CE-A9D6-1BED4639E0E2}" type="parTrans" cxnId="{1C990B9C-CF0F-4726-BA49-6926DFB17BBF}">
      <dgm:prSet/>
      <dgm:spPr/>
      <dgm:t>
        <a:bodyPr/>
        <a:lstStyle/>
        <a:p>
          <a:endParaRPr lang="en-US"/>
        </a:p>
      </dgm:t>
    </dgm:pt>
    <dgm:pt modelId="{FA9EA01D-59E6-4481-951C-B304873CC751}" type="sibTrans" cxnId="{1C990B9C-CF0F-4726-BA49-6926DFB17BBF}">
      <dgm:prSet/>
      <dgm:spPr/>
      <dgm:t>
        <a:bodyPr/>
        <a:lstStyle/>
        <a:p>
          <a:endParaRPr lang="en-US"/>
        </a:p>
      </dgm:t>
    </dgm:pt>
    <dgm:pt modelId="{6D010186-B741-43F7-B072-8E6BCBF6312A}">
      <dgm:prSet/>
      <dgm:spPr/>
      <dgm:t>
        <a:bodyPr/>
        <a:lstStyle/>
        <a:p>
          <a:pPr rtl="0"/>
          <a:r>
            <a:rPr lang="en-US">
              <a:latin typeface="Univers Condensed"/>
            </a:rPr>
            <a:t>Pick up date &amp; time</a:t>
          </a:r>
        </a:p>
      </dgm:t>
    </dgm:pt>
    <dgm:pt modelId="{CF48952A-CCE5-45DF-B394-C37C54C364A9}" type="parTrans" cxnId="{D13C8067-162D-4DD4-8D86-6436D7C411AF}">
      <dgm:prSet/>
      <dgm:spPr/>
      <dgm:t>
        <a:bodyPr/>
        <a:lstStyle/>
        <a:p>
          <a:endParaRPr lang="en-US"/>
        </a:p>
      </dgm:t>
    </dgm:pt>
    <dgm:pt modelId="{EBBB67D7-91EE-465A-8005-E9E95EB4173A}" type="sibTrans" cxnId="{D13C8067-162D-4DD4-8D86-6436D7C411AF}">
      <dgm:prSet/>
      <dgm:spPr/>
      <dgm:t>
        <a:bodyPr/>
        <a:lstStyle/>
        <a:p>
          <a:endParaRPr lang="en-US"/>
        </a:p>
      </dgm:t>
    </dgm:pt>
    <dgm:pt modelId="{8C630AE2-DDBA-4BC0-A08C-55206E48B7F2}">
      <dgm:prSet/>
      <dgm:spPr/>
      <dgm:t>
        <a:bodyPr/>
        <a:lstStyle/>
        <a:p>
          <a:r>
            <a:rPr lang="en-US">
              <a:latin typeface="Univers Condensed"/>
            </a:rPr>
            <a:t>Passenger Count</a:t>
          </a:r>
        </a:p>
      </dgm:t>
    </dgm:pt>
    <dgm:pt modelId="{57A6476A-0886-4CDF-B9B5-4E27BCCA94BA}" type="parTrans" cxnId="{36393C87-7939-4D72-A7BB-50529A49FCC3}">
      <dgm:prSet/>
      <dgm:spPr/>
      <dgm:t>
        <a:bodyPr/>
        <a:lstStyle/>
        <a:p>
          <a:endParaRPr lang="en-US"/>
        </a:p>
      </dgm:t>
    </dgm:pt>
    <dgm:pt modelId="{3B2D532B-AB26-4423-B3E3-AE56B51DAB9B}" type="sibTrans" cxnId="{36393C87-7939-4D72-A7BB-50529A49FCC3}">
      <dgm:prSet/>
      <dgm:spPr/>
      <dgm:t>
        <a:bodyPr/>
        <a:lstStyle/>
        <a:p>
          <a:endParaRPr lang="en-US"/>
        </a:p>
      </dgm:t>
    </dgm:pt>
    <dgm:pt modelId="{4C98013F-C3B7-47D9-AE51-C214952B8C56}">
      <dgm:prSet/>
      <dgm:spPr/>
      <dgm:t>
        <a:bodyPr/>
        <a:lstStyle/>
        <a:p>
          <a:r>
            <a:rPr lang="en-US">
              <a:latin typeface="Univers Condensed"/>
            </a:rPr>
            <a:t>Trip Distance</a:t>
          </a:r>
        </a:p>
      </dgm:t>
    </dgm:pt>
    <dgm:pt modelId="{A6AAE484-C314-4FE5-A45C-DB552D6F299F}" type="parTrans" cxnId="{18F8E25F-80A5-4FD2-A22E-971412AFB0B2}">
      <dgm:prSet/>
      <dgm:spPr/>
      <dgm:t>
        <a:bodyPr/>
        <a:lstStyle/>
        <a:p>
          <a:endParaRPr lang="en-US"/>
        </a:p>
      </dgm:t>
    </dgm:pt>
    <dgm:pt modelId="{FDCA2C53-D2C2-4894-83C7-433009E79158}" type="sibTrans" cxnId="{18F8E25F-80A5-4FD2-A22E-971412AFB0B2}">
      <dgm:prSet/>
      <dgm:spPr/>
      <dgm:t>
        <a:bodyPr/>
        <a:lstStyle/>
        <a:p>
          <a:endParaRPr lang="en-US"/>
        </a:p>
      </dgm:t>
    </dgm:pt>
    <dgm:pt modelId="{7ED147EA-0C04-4DB2-8ED2-FC59D82F70A7}">
      <dgm:prSet/>
      <dgm:spPr/>
      <dgm:t>
        <a:bodyPr/>
        <a:lstStyle/>
        <a:p>
          <a:r>
            <a:rPr lang="en-US">
              <a:latin typeface="Univers Condensed"/>
            </a:rPr>
            <a:t>Pick up coordinates: longitude and latitude </a:t>
          </a:r>
        </a:p>
      </dgm:t>
    </dgm:pt>
    <dgm:pt modelId="{E18676DB-4CEB-436B-B462-DFEE5BD93BFC}" type="parTrans" cxnId="{4962049F-3A3F-49AD-A221-9303D078E864}">
      <dgm:prSet/>
      <dgm:spPr/>
      <dgm:t>
        <a:bodyPr/>
        <a:lstStyle/>
        <a:p>
          <a:endParaRPr lang="en-US"/>
        </a:p>
      </dgm:t>
    </dgm:pt>
    <dgm:pt modelId="{FD9C8424-9B8F-4FBD-9F46-B80DC83F46CB}" type="sibTrans" cxnId="{4962049F-3A3F-49AD-A221-9303D078E864}">
      <dgm:prSet/>
      <dgm:spPr/>
      <dgm:t>
        <a:bodyPr/>
        <a:lstStyle/>
        <a:p>
          <a:endParaRPr lang="en-US"/>
        </a:p>
      </dgm:t>
    </dgm:pt>
    <dgm:pt modelId="{803AB559-E21A-43F3-B18E-88003AA02475}">
      <dgm:prSet/>
      <dgm:spPr/>
      <dgm:t>
        <a:bodyPr/>
        <a:lstStyle/>
        <a:p>
          <a:r>
            <a:rPr lang="en-US">
              <a:latin typeface="Univers Condensed"/>
            </a:rPr>
            <a:t>Drop off coordinate longitude and latitude </a:t>
          </a:r>
        </a:p>
      </dgm:t>
    </dgm:pt>
    <dgm:pt modelId="{5C0636C7-75FB-44F0-B276-C6CCA07B1E5F}" type="parTrans" cxnId="{EBCABA23-0E2A-47FD-8D03-AA47AA831419}">
      <dgm:prSet/>
      <dgm:spPr/>
      <dgm:t>
        <a:bodyPr/>
        <a:lstStyle/>
        <a:p>
          <a:endParaRPr lang="en-US"/>
        </a:p>
      </dgm:t>
    </dgm:pt>
    <dgm:pt modelId="{2EBBE314-8778-4DF5-9C8A-C15804620A07}" type="sibTrans" cxnId="{EBCABA23-0E2A-47FD-8D03-AA47AA831419}">
      <dgm:prSet/>
      <dgm:spPr/>
      <dgm:t>
        <a:bodyPr/>
        <a:lstStyle/>
        <a:p>
          <a:endParaRPr lang="en-US"/>
        </a:p>
      </dgm:t>
    </dgm:pt>
    <dgm:pt modelId="{F8B2882A-0A6A-4267-A990-F3F0A3FA1FB0}">
      <dgm:prSet/>
      <dgm:spPr/>
      <dgm:t>
        <a:bodyPr/>
        <a:lstStyle/>
        <a:p>
          <a:r>
            <a:rPr lang="en-US">
              <a:latin typeface="Univers Condensed"/>
            </a:rPr>
            <a:t>Payment Type</a:t>
          </a:r>
        </a:p>
      </dgm:t>
    </dgm:pt>
    <dgm:pt modelId="{729F9ED1-1AE2-4E89-B9F6-05005934BADF}" type="parTrans" cxnId="{B835FC55-62AA-4CE9-AC48-EEB4A45F36BE}">
      <dgm:prSet/>
      <dgm:spPr/>
      <dgm:t>
        <a:bodyPr/>
        <a:lstStyle/>
        <a:p>
          <a:endParaRPr lang="en-US"/>
        </a:p>
      </dgm:t>
    </dgm:pt>
    <dgm:pt modelId="{FEB7A168-A6AC-4EB1-96D2-EBCFC06F246A}" type="sibTrans" cxnId="{B835FC55-62AA-4CE9-AC48-EEB4A45F36BE}">
      <dgm:prSet/>
      <dgm:spPr/>
      <dgm:t>
        <a:bodyPr/>
        <a:lstStyle/>
        <a:p>
          <a:endParaRPr lang="en-US"/>
        </a:p>
      </dgm:t>
    </dgm:pt>
    <dgm:pt modelId="{A14CC7F8-3E69-464E-9934-640CFA19F530}">
      <dgm:prSet/>
      <dgm:spPr/>
      <dgm:t>
        <a:bodyPr/>
        <a:lstStyle/>
        <a:p>
          <a:r>
            <a:rPr lang="en-US">
              <a:latin typeface="Univers Condensed"/>
            </a:rPr>
            <a:t>Fare amount</a:t>
          </a:r>
        </a:p>
      </dgm:t>
    </dgm:pt>
    <dgm:pt modelId="{35DD6FD7-3DEB-4157-AB48-D3FE5717A1F2}" type="parTrans" cxnId="{833BE86A-4486-435E-A06E-C1209BC1439D}">
      <dgm:prSet/>
      <dgm:spPr/>
      <dgm:t>
        <a:bodyPr/>
        <a:lstStyle/>
        <a:p>
          <a:endParaRPr lang="en-US"/>
        </a:p>
      </dgm:t>
    </dgm:pt>
    <dgm:pt modelId="{BCAEC1C8-E4B8-4F8D-A495-6E432EE848E9}" type="sibTrans" cxnId="{833BE86A-4486-435E-A06E-C1209BC1439D}">
      <dgm:prSet/>
      <dgm:spPr/>
      <dgm:t>
        <a:bodyPr/>
        <a:lstStyle/>
        <a:p>
          <a:endParaRPr lang="en-US"/>
        </a:p>
      </dgm:t>
    </dgm:pt>
    <dgm:pt modelId="{F943D0FA-DBC5-4A36-902D-808F41AFA2DC}">
      <dgm:prSet/>
      <dgm:spPr/>
      <dgm:t>
        <a:bodyPr/>
        <a:lstStyle/>
        <a:p>
          <a:r>
            <a:rPr lang="en-US">
              <a:latin typeface="Univers Condensed"/>
            </a:rPr>
            <a:t>Extra charges</a:t>
          </a:r>
        </a:p>
      </dgm:t>
    </dgm:pt>
    <dgm:pt modelId="{24EEB9A9-E561-4F4D-8286-B4C8DF3349AE}" type="parTrans" cxnId="{015E4122-300D-4074-AE76-D2AFD2C984DF}">
      <dgm:prSet/>
      <dgm:spPr/>
      <dgm:t>
        <a:bodyPr/>
        <a:lstStyle/>
        <a:p>
          <a:endParaRPr lang="en-US"/>
        </a:p>
      </dgm:t>
    </dgm:pt>
    <dgm:pt modelId="{07936B14-A62D-46D6-B85E-D01BE0A60828}" type="sibTrans" cxnId="{015E4122-300D-4074-AE76-D2AFD2C984DF}">
      <dgm:prSet/>
      <dgm:spPr/>
      <dgm:t>
        <a:bodyPr/>
        <a:lstStyle/>
        <a:p>
          <a:endParaRPr lang="en-US"/>
        </a:p>
      </dgm:t>
    </dgm:pt>
    <dgm:pt modelId="{9DEE673F-56ED-43EE-8683-35B9DEB568D3}">
      <dgm:prSet/>
      <dgm:spPr/>
      <dgm:t>
        <a:bodyPr/>
        <a:lstStyle/>
        <a:p>
          <a:r>
            <a:rPr lang="en-US">
              <a:latin typeface="Univers Condensed"/>
            </a:rPr>
            <a:t>Tip amount</a:t>
          </a:r>
        </a:p>
      </dgm:t>
    </dgm:pt>
    <dgm:pt modelId="{ED913C00-3379-4E18-821D-313697A35FBC}" type="parTrans" cxnId="{1B7E7E9B-B8F9-4F5B-A7FC-D148B41EB5C1}">
      <dgm:prSet/>
      <dgm:spPr/>
      <dgm:t>
        <a:bodyPr/>
        <a:lstStyle/>
        <a:p>
          <a:endParaRPr lang="en-US"/>
        </a:p>
      </dgm:t>
    </dgm:pt>
    <dgm:pt modelId="{E6E805E6-4FF6-4D70-BBD4-703A31F076F8}" type="sibTrans" cxnId="{1B7E7E9B-B8F9-4F5B-A7FC-D148B41EB5C1}">
      <dgm:prSet/>
      <dgm:spPr/>
      <dgm:t>
        <a:bodyPr/>
        <a:lstStyle/>
        <a:p>
          <a:endParaRPr lang="en-US"/>
        </a:p>
      </dgm:t>
    </dgm:pt>
    <dgm:pt modelId="{FEC407C9-64F6-4048-B7D9-7D8FC7457045}">
      <dgm:prSet/>
      <dgm:spPr/>
      <dgm:t>
        <a:bodyPr/>
        <a:lstStyle/>
        <a:p>
          <a:r>
            <a:rPr lang="es-ES">
              <a:latin typeface="Univers Condensed"/>
            </a:rPr>
            <a:t>Metropolitan Transportantion Authority tax</a:t>
          </a:r>
          <a:endParaRPr lang="en-US">
            <a:latin typeface="Univers Condensed"/>
          </a:endParaRPr>
        </a:p>
      </dgm:t>
    </dgm:pt>
    <dgm:pt modelId="{785A02A3-DDB7-4CA3-807E-647645326888}" type="parTrans" cxnId="{81A72582-8DEF-490F-B197-2CB4A0C28473}">
      <dgm:prSet/>
      <dgm:spPr/>
      <dgm:t>
        <a:bodyPr/>
        <a:lstStyle/>
        <a:p>
          <a:endParaRPr lang="en-US"/>
        </a:p>
      </dgm:t>
    </dgm:pt>
    <dgm:pt modelId="{F357CF5C-B6DC-4B54-9FD9-F2D049F56C58}" type="sibTrans" cxnId="{81A72582-8DEF-490F-B197-2CB4A0C28473}">
      <dgm:prSet/>
      <dgm:spPr/>
      <dgm:t>
        <a:bodyPr/>
        <a:lstStyle/>
        <a:p>
          <a:endParaRPr lang="en-US"/>
        </a:p>
      </dgm:t>
    </dgm:pt>
    <dgm:pt modelId="{B6DFCD41-F0AD-4205-A834-38325B3079E8}">
      <dgm:prSet/>
      <dgm:spPr/>
      <dgm:t>
        <a:bodyPr/>
        <a:lstStyle/>
        <a:p>
          <a:r>
            <a:rPr lang="es-ES">
              <a:latin typeface="Univers Condensed"/>
            </a:rPr>
            <a:t>Tolls paid</a:t>
          </a:r>
          <a:endParaRPr lang="en-US">
            <a:latin typeface="Univers Condensed"/>
          </a:endParaRPr>
        </a:p>
      </dgm:t>
    </dgm:pt>
    <dgm:pt modelId="{3DC74482-F633-497B-B632-055C945FF469}" type="parTrans" cxnId="{1D88CD40-3199-4DAD-B05B-C02241736039}">
      <dgm:prSet/>
      <dgm:spPr/>
      <dgm:t>
        <a:bodyPr/>
        <a:lstStyle/>
        <a:p>
          <a:endParaRPr lang="en-US"/>
        </a:p>
      </dgm:t>
    </dgm:pt>
    <dgm:pt modelId="{1FB1E87A-61A0-4C7F-9657-A32A0893A20F}" type="sibTrans" cxnId="{1D88CD40-3199-4DAD-B05B-C02241736039}">
      <dgm:prSet/>
      <dgm:spPr/>
      <dgm:t>
        <a:bodyPr/>
        <a:lstStyle/>
        <a:p>
          <a:endParaRPr lang="en-US"/>
        </a:p>
      </dgm:t>
    </dgm:pt>
    <dgm:pt modelId="{42AA9FFE-112A-4292-8D84-90635B08938E}">
      <dgm:prSet/>
      <dgm:spPr/>
      <dgm:t>
        <a:bodyPr/>
        <a:lstStyle/>
        <a:p>
          <a:r>
            <a:rPr lang="es-ES">
              <a:latin typeface="Univers Condensed"/>
            </a:rPr>
            <a:t>Total amount charged to passengers</a:t>
          </a:r>
          <a:endParaRPr lang="en-US">
            <a:latin typeface="Univers Condensed"/>
          </a:endParaRPr>
        </a:p>
      </dgm:t>
    </dgm:pt>
    <dgm:pt modelId="{76DA16DC-6AC0-4179-9FE4-BE8B04C98BB6}" type="parTrans" cxnId="{B598E3FC-B7E9-4B54-B47D-DA70A3C91927}">
      <dgm:prSet/>
      <dgm:spPr/>
      <dgm:t>
        <a:bodyPr/>
        <a:lstStyle/>
        <a:p>
          <a:endParaRPr lang="en-US"/>
        </a:p>
      </dgm:t>
    </dgm:pt>
    <dgm:pt modelId="{70AEB647-A6A7-4D5D-9FD7-A11C193FDC98}" type="sibTrans" cxnId="{B598E3FC-B7E9-4B54-B47D-DA70A3C91927}">
      <dgm:prSet/>
      <dgm:spPr/>
      <dgm:t>
        <a:bodyPr/>
        <a:lstStyle/>
        <a:p>
          <a:endParaRPr lang="en-US"/>
        </a:p>
      </dgm:t>
    </dgm:pt>
    <dgm:pt modelId="{D0075A47-A7D1-4E36-9AF5-246A35688AFA}" type="pres">
      <dgm:prSet presAssocID="{07299949-37DE-4B37-BE83-619CB2634550}" presName="diagram" presStyleCnt="0">
        <dgm:presLayoutVars>
          <dgm:dir/>
          <dgm:resizeHandles val="exact"/>
        </dgm:presLayoutVars>
      </dgm:prSet>
      <dgm:spPr/>
    </dgm:pt>
    <dgm:pt modelId="{A3708A0E-842F-43DA-BD39-274E106DB636}" type="pres">
      <dgm:prSet presAssocID="{7666CDA5-77FC-4F35-BD05-DD8C52DBEACF}" presName="node" presStyleLbl="node1" presStyleIdx="0" presStyleCnt="13">
        <dgm:presLayoutVars>
          <dgm:bulletEnabled val="1"/>
        </dgm:presLayoutVars>
      </dgm:prSet>
      <dgm:spPr/>
    </dgm:pt>
    <dgm:pt modelId="{4D1FD251-1D0E-4637-BF33-D615D017FFB3}" type="pres">
      <dgm:prSet presAssocID="{FA9EA01D-59E6-4481-951C-B304873CC751}" presName="sibTrans" presStyleCnt="0"/>
      <dgm:spPr/>
    </dgm:pt>
    <dgm:pt modelId="{0F116DB7-9EFE-48B7-A13D-EFA65195415A}" type="pres">
      <dgm:prSet presAssocID="{6D010186-B741-43F7-B072-8E6BCBF6312A}" presName="node" presStyleLbl="node1" presStyleIdx="1" presStyleCnt="13">
        <dgm:presLayoutVars>
          <dgm:bulletEnabled val="1"/>
        </dgm:presLayoutVars>
      </dgm:prSet>
      <dgm:spPr/>
    </dgm:pt>
    <dgm:pt modelId="{8E106CF7-353F-4E6C-A74E-99B49EB9297D}" type="pres">
      <dgm:prSet presAssocID="{EBBB67D7-91EE-465A-8005-E9E95EB4173A}" presName="sibTrans" presStyleCnt="0"/>
      <dgm:spPr/>
    </dgm:pt>
    <dgm:pt modelId="{4DD29E01-0AA0-40AC-BEE2-D77E0CF10EC2}" type="pres">
      <dgm:prSet presAssocID="{8C630AE2-DDBA-4BC0-A08C-55206E48B7F2}" presName="node" presStyleLbl="node1" presStyleIdx="2" presStyleCnt="13">
        <dgm:presLayoutVars>
          <dgm:bulletEnabled val="1"/>
        </dgm:presLayoutVars>
      </dgm:prSet>
      <dgm:spPr/>
    </dgm:pt>
    <dgm:pt modelId="{BC259098-4C0C-469F-8CD5-D3B86B9E602B}" type="pres">
      <dgm:prSet presAssocID="{3B2D532B-AB26-4423-B3E3-AE56B51DAB9B}" presName="sibTrans" presStyleCnt="0"/>
      <dgm:spPr/>
    </dgm:pt>
    <dgm:pt modelId="{4476090B-3375-4D9D-ABD1-55FAABC30BB5}" type="pres">
      <dgm:prSet presAssocID="{4C98013F-C3B7-47D9-AE51-C214952B8C56}" presName="node" presStyleLbl="node1" presStyleIdx="3" presStyleCnt="13">
        <dgm:presLayoutVars>
          <dgm:bulletEnabled val="1"/>
        </dgm:presLayoutVars>
      </dgm:prSet>
      <dgm:spPr/>
    </dgm:pt>
    <dgm:pt modelId="{E1B5032D-52A3-4588-BEBF-2DA4576C8510}" type="pres">
      <dgm:prSet presAssocID="{FDCA2C53-D2C2-4894-83C7-433009E79158}" presName="sibTrans" presStyleCnt="0"/>
      <dgm:spPr/>
    </dgm:pt>
    <dgm:pt modelId="{824DC650-F8F1-4B62-8D41-65E02E40F336}" type="pres">
      <dgm:prSet presAssocID="{7ED147EA-0C04-4DB2-8ED2-FC59D82F70A7}" presName="node" presStyleLbl="node1" presStyleIdx="4" presStyleCnt="13">
        <dgm:presLayoutVars>
          <dgm:bulletEnabled val="1"/>
        </dgm:presLayoutVars>
      </dgm:prSet>
      <dgm:spPr/>
    </dgm:pt>
    <dgm:pt modelId="{F5746C6B-575E-431F-BE5F-B67BC423DE74}" type="pres">
      <dgm:prSet presAssocID="{FD9C8424-9B8F-4FBD-9F46-B80DC83F46CB}" presName="sibTrans" presStyleCnt="0"/>
      <dgm:spPr/>
    </dgm:pt>
    <dgm:pt modelId="{F0CD9249-3868-45A9-B3ED-1E33E5A7988B}" type="pres">
      <dgm:prSet presAssocID="{803AB559-E21A-43F3-B18E-88003AA02475}" presName="node" presStyleLbl="node1" presStyleIdx="5" presStyleCnt="13">
        <dgm:presLayoutVars>
          <dgm:bulletEnabled val="1"/>
        </dgm:presLayoutVars>
      </dgm:prSet>
      <dgm:spPr/>
    </dgm:pt>
    <dgm:pt modelId="{FA0FB0F6-B525-4ECC-9CD8-AF44D86DDA19}" type="pres">
      <dgm:prSet presAssocID="{2EBBE314-8778-4DF5-9C8A-C15804620A07}" presName="sibTrans" presStyleCnt="0"/>
      <dgm:spPr/>
    </dgm:pt>
    <dgm:pt modelId="{4ADF4191-0AC8-4286-82C6-7477FDCBED12}" type="pres">
      <dgm:prSet presAssocID="{F8B2882A-0A6A-4267-A990-F3F0A3FA1FB0}" presName="node" presStyleLbl="node1" presStyleIdx="6" presStyleCnt="13">
        <dgm:presLayoutVars>
          <dgm:bulletEnabled val="1"/>
        </dgm:presLayoutVars>
      </dgm:prSet>
      <dgm:spPr/>
    </dgm:pt>
    <dgm:pt modelId="{AA04ED4E-460B-40C8-867F-23F5C111E754}" type="pres">
      <dgm:prSet presAssocID="{FEB7A168-A6AC-4EB1-96D2-EBCFC06F246A}" presName="sibTrans" presStyleCnt="0"/>
      <dgm:spPr/>
    </dgm:pt>
    <dgm:pt modelId="{CDD41407-3B9F-43BC-A574-4A3208DA337B}" type="pres">
      <dgm:prSet presAssocID="{A14CC7F8-3E69-464E-9934-640CFA19F530}" presName="node" presStyleLbl="node1" presStyleIdx="7" presStyleCnt="13">
        <dgm:presLayoutVars>
          <dgm:bulletEnabled val="1"/>
        </dgm:presLayoutVars>
      </dgm:prSet>
      <dgm:spPr/>
    </dgm:pt>
    <dgm:pt modelId="{F8CDFD56-06D2-4BE4-902A-0983C55BB527}" type="pres">
      <dgm:prSet presAssocID="{BCAEC1C8-E4B8-4F8D-A495-6E432EE848E9}" presName="sibTrans" presStyleCnt="0"/>
      <dgm:spPr/>
    </dgm:pt>
    <dgm:pt modelId="{EA9232A7-F50C-4C19-B560-E917665BD45F}" type="pres">
      <dgm:prSet presAssocID="{F943D0FA-DBC5-4A36-902D-808F41AFA2DC}" presName="node" presStyleLbl="node1" presStyleIdx="8" presStyleCnt="13">
        <dgm:presLayoutVars>
          <dgm:bulletEnabled val="1"/>
        </dgm:presLayoutVars>
      </dgm:prSet>
      <dgm:spPr/>
    </dgm:pt>
    <dgm:pt modelId="{CBCADE43-0B47-4609-BF5E-5E3E99E79854}" type="pres">
      <dgm:prSet presAssocID="{07936B14-A62D-46D6-B85E-D01BE0A60828}" presName="sibTrans" presStyleCnt="0"/>
      <dgm:spPr/>
    </dgm:pt>
    <dgm:pt modelId="{394D4B95-FA0A-4BF9-9381-BE0C8968738F}" type="pres">
      <dgm:prSet presAssocID="{9DEE673F-56ED-43EE-8683-35B9DEB568D3}" presName="node" presStyleLbl="node1" presStyleIdx="9" presStyleCnt="13">
        <dgm:presLayoutVars>
          <dgm:bulletEnabled val="1"/>
        </dgm:presLayoutVars>
      </dgm:prSet>
      <dgm:spPr/>
    </dgm:pt>
    <dgm:pt modelId="{672F6D5A-DBEF-4222-9EAE-156C754F00B0}" type="pres">
      <dgm:prSet presAssocID="{E6E805E6-4FF6-4D70-BBD4-703A31F076F8}" presName="sibTrans" presStyleCnt="0"/>
      <dgm:spPr/>
    </dgm:pt>
    <dgm:pt modelId="{5ADFCA19-624D-4F7A-AAF9-DD2BA1AD101A}" type="pres">
      <dgm:prSet presAssocID="{FEC407C9-64F6-4048-B7D9-7D8FC7457045}" presName="node" presStyleLbl="node1" presStyleIdx="10" presStyleCnt="13">
        <dgm:presLayoutVars>
          <dgm:bulletEnabled val="1"/>
        </dgm:presLayoutVars>
      </dgm:prSet>
      <dgm:spPr/>
    </dgm:pt>
    <dgm:pt modelId="{2729B7A4-D917-4D88-A5F1-8E7471DA2ACB}" type="pres">
      <dgm:prSet presAssocID="{F357CF5C-B6DC-4B54-9FD9-F2D049F56C58}" presName="sibTrans" presStyleCnt="0"/>
      <dgm:spPr/>
    </dgm:pt>
    <dgm:pt modelId="{26555040-B90D-4C89-9BD5-F14428F0E289}" type="pres">
      <dgm:prSet presAssocID="{B6DFCD41-F0AD-4205-A834-38325B3079E8}" presName="node" presStyleLbl="node1" presStyleIdx="11" presStyleCnt="13">
        <dgm:presLayoutVars>
          <dgm:bulletEnabled val="1"/>
        </dgm:presLayoutVars>
      </dgm:prSet>
      <dgm:spPr/>
    </dgm:pt>
    <dgm:pt modelId="{91ED7AC1-B015-4E72-9826-DD3542FF4A64}" type="pres">
      <dgm:prSet presAssocID="{1FB1E87A-61A0-4C7F-9657-A32A0893A20F}" presName="sibTrans" presStyleCnt="0"/>
      <dgm:spPr/>
    </dgm:pt>
    <dgm:pt modelId="{E046A12F-E412-4A0C-9AD3-74C416D4BC9F}" type="pres">
      <dgm:prSet presAssocID="{42AA9FFE-112A-4292-8D84-90635B08938E}" presName="node" presStyleLbl="node1" presStyleIdx="12" presStyleCnt="13">
        <dgm:presLayoutVars>
          <dgm:bulletEnabled val="1"/>
        </dgm:presLayoutVars>
      </dgm:prSet>
      <dgm:spPr/>
    </dgm:pt>
  </dgm:ptLst>
  <dgm:cxnLst>
    <dgm:cxn modelId="{D65A7E19-4812-4ABE-AE67-9685B75E3C68}" type="presOf" srcId="{6D010186-B741-43F7-B072-8E6BCBF6312A}" destId="{0F116DB7-9EFE-48B7-A13D-EFA65195415A}" srcOrd="0" destOrd="0" presId="urn:microsoft.com/office/officeart/2005/8/layout/default"/>
    <dgm:cxn modelId="{F6D4951B-EF11-475C-817C-539999528640}" type="presOf" srcId="{B6DFCD41-F0AD-4205-A834-38325B3079E8}" destId="{26555040-B90D-4C89-9BD5-F14428F0E289}" srcOrd="0" destOrd="0" presId="urn:microsoft.com/office/officeart/2005/8/layout/default"/>
    <dgm:cxn modelId="{015E4122-300D-4074-AE76-D2AFD2C984DF}" srcId="{07299949-37DE-4B37-BE83-619CB2634550}" destId="{F943D0FA-DBC5-4A36-902D-808F41AFA2DC}" srcOrd="8" destOrd="0" parTransId="{24EEB9A9-E561-4F4D-8286-B4C8DF3349AE}" sibTransId="{07936B14-A62D-46D6-B85E-D01BE0A60828}"/>
    <dgm:cxn modelId="{EBCABA23-0E2A-47FD-8D03-AA47AA831419}" srcId="{07299949-37DE-4B37-BE83-619CB2634550}" destId="{803AB559-E21A-43F3-B18E-88003AA02475}" srcOrd="5" destOrd="0" parTransId="{5C0636C7-75FB-44F0-B276-C6CCA07B1E5F}" sibTransId="{2EBBE314-8778-4DF5-9C8A-C15804620A07}"/>
    <dgm:cxn modelId="{05522D26-1CF5-420E-8350-7FC1CCFBF2CA}" type="presOf" srcId="{803AB559-E21A-43F3-B18E-88003AA02475}" destId="{F0CD9249-3868-45A9-B3ED-1E33E5A7988B}" srcOrd="0" destOrd="0" presId="urn:microsoft.com/office/officeart/2005/8/layout/default"/>
    <dgm:cxn modelId="{B9CED73F-9A79-444D-955B-A068280F0D68}" type="presOf" srcId="{FEC407C9-64F6-4048-B7D9-7D8FC7457045}" destId="{5ADFCA19-624D-4F7A-AAF9-DD2BA1AD101A}" srcOrd="0" destOrd="0" presId="urn:microsoft.com/office/officeart/2005/8/layout/default"/>
    <dgm:cxn modelId="{1D88CD40-3199-4DAD-B05B-C02241736039}" srcId="{07299949-37DE-4B37-BE83-619CB2634550}" destId="{B6DFCD41-F0AD-4205-A834-38325B3079E8}" srcOrd="11" destOrd="0" parTransId="{3DC74482-F633-497B-B632-055C945FF469}" sibTransId="{1FB1E87A-61A0-4C7F-9657-A32A0893A20F}"/>
    <dgm:cxn modelId="{18F8E25F-80A5-4FD2-A22E-971412AFB0B2}" srcId="{07299949-37DE-4B37-BE83-619CB2634550}" destId="{4C98013F-C3B7-47D9-AE51-C214952B8C56}" srcOrd="3" destOrd="0" parTransId="{A6AAE484-C314-4FE5-A45C-DB552D6F299F}" sibTransId="{FDCA2C53-D2C2-4894-83C7-433009E79158}"/>
    <dgm:cxn modelId="{C9BAE445-26E1-4BEF-9C71-1DE67286D6B8}" type="presOf" srcId="{9DEE673F-56ED-43EE-8683-35B9DEB568D3}" destId="{394D4B95-FA0A-4BF9-9381-BE0C8968738F}" srcOrd="0" destOrd="0" presId="urn:microsoft.com/office/officeart/2005/8/layout/default"/>
    <dgm:cxn modelId="{D13C8067-162D-4DD4-8D86-6436D7C411AF}" srcId="{07299949-37DE-4B37-BE83-619CB2634550}" destId="{6D010186-B741-43F7-B072-8E6BCBF6312A}" srcOrd="1" destOrd="0" parTransId="{CF48952A-CCE5-45DF-B394-C37C54C364A9}" sibTransId="{EBBB67D7-91EE-465A-8005-E9E95EB4173A}"/>
    <dgm:cxn modelId="{833BE86A-4486-435E-A06E-C1209BC1439D}" srcId="{07299949-37DE-4B37-BE83-619CB2634550}" destId="{A14CC7F8-3E69-464E-9934-640CFA19F530}" srcOrd="7" destOrd="0" parTransId="{35DD6FD7-3DEB-4157-AB48-D3FE5717A1F2}" sibTransId="{BCAEC1C8-E4B8-4F8D-A495-6E432EE848E9}"/>
    <dgm:cxn modelId="{B5F3FA4A-5FD0-4E99-8ACE-4769E6457BE6}" type="presOf" srcId="{07299949-37DE-4B37-BE83-619CB2634550}" destId="{D0075A47-A7D1-4E36-9AF5-246A35688AFA}" srcOrd="0" destOrd="0" presId="urn:microsoft.com/office/officeart/2005/8/layout/default"/>
    <dgm:cxn modelId="{B835FC55-62AA-4CE9-AC48-EEB4A45F36BE}" srcId="{07299949-37DE-4B37-BE83-619CB2634550}" destId="{F8B2882A-0A6A-4267-A990-F3F0A3FA1FB0}" srcOrd="6" destOrd="0" parTransId="{729F9ED1-1AE2-4E89-B9F6-05005934BADF}" sibTransId="{FEB7A168-A6AC-4EB1-96D2-EBCFC06F246A}"/>
    <dgm:cxn modelId="{81A72582-8DEF-490F-B197-2CB4A0C28473}" srcId="{07299949-37DE-4B37-BE83-619CB2634550}" destId="{FEC407C9-64F6-4048-B7D9-7D8FC7457045}" srcOrd="10" destOrd="0" parTransId="{785A02A3-DDB7-4CA3-807E-647645326888}" sibTransId="{F357CF5C-B6DC-4B54-9FD9-F2D049F56C58}"/>
    <dgm:cxn modelId="{36393C87-7939-4D72-A7BB-50529A49FCC3}" srcId="{07299949-37DE-4B37-BE83-619CB2634550}" destId="{8C630AE2-DDBA-4BC0-A08C-55206E48B7F2}" srcOrd="2" destOrd="0" parTransId="{57A6476A-0886-4CDF-B9B5-4E27BCCA94BA}" sibTransId="{3B2D532B-AB26-4423-B3E3-AE56B51DAB9B}"/>
    <dgm:cxn modelId="{F25C1C8C-0766-48B3-8E90-5148A3E1F233}" type="presOf" srcId="{A14CC7F8-3E69-464E-9934-640CFA19F530}" destId="{CDD41407-3B9F-43BC-A574-4A3208DA337B}" srcOrd="0" destOrd="0" presId="urn:microsoft.com/office/officeart/2005/8/layout/default"/>
    <dgm:cxn modelId="{1B7E7E9B-B8F9-4F5B-A7FC-D148B41EB5C1}" srcId="{07299949-37DE-4B37-BE83-619CB2634550}" destId="{9DEE673F-56ED-43EE-8683-35B9DEB568D3}" srcOrd="9" destOrd="0" parTransId="{ED913C00-3379-4E18-821D-313697A35FBC}" sibTransId="{E6E805E6-4FF6-4D70-BBD4-703A31F076F8}"/>
    <dgm:cxn modelId="{1C990B9C-CF0F-4726-BA49-6926DFB17BBF}" srcId="{07299949-37DE-4B37-BE83-619CB2634550}" destId="{7666CDA5-77FC-4F35-BD05-DD8C52DBEACF}" srcOrd="0" destOrd="0" parTransId="{2BFC81BF-2FF5-47CE-A9D6-1BED4639E0E2}" sibTransId="{FA9EA01D-59E6-4481-951C-B304873CC751}"/>
    <dgm:cxn modelId="{4962049F-3A3F-49AD-A221-9303D078E864}" srcId="{07299949-37DE-4B37-BE83-619CB2634550}" destId="{7ED147EA-0C04-4DB2-8ED2-FC59D82F70A7}" srcOrd="4" destOrd="0" parTransId="{E18676DB-4CEB-436B-B462-DFEE5BD93BFC}" sibTransId="{FD9C8424-9B8F-4FBD-9F46-B80DC83F46CB}"/>
    <dgm:cxn modelId="{D736F2B6-FD10-480F-B355-AD79757A5E0D}" type="presOf" srcId="{8C630AE2-DDBA-4BC0-A08C-55206E48B7F2}" destId="{4DD29E01-0AA0-40AC-BEE2-D77E0CF10EC2}" srcOrd="0" destOrd="0" presId="urn:microsoft.com/office/officeart/2005/8/layout/default"/>
    <dgm:cxn modelId="{F38F6CD6-CA5A-412C-99D3-4513C82741A1}" type="presOf" srcId="{4C98013F-C3B7-47D9-AE51-C214952B8C56}" destId="{4476090B-3375-4D9D-ABD1-55FAABC30BB5}" srcOrd="0" destOrd="0" presId="urn:microsoft.com/office/officeart/2005/8/layout/default"/>
    <dgm:cxn modelId="{453737DB-CCA6-47AE-BAE6-8CE6ACDBF25C}" type="presOf" srcId="{7666CDA5-77FC-4F35-BD05-DD8C52DBEACF}" destId="{A3708A0E-842F-43DA-BD39-274E106DB636}" srcOrd="0" destOrd="0" presId="urn:microsoft.com/office/officeart/2005/8/layout/default"/>
    <dgm:cxn modelId="{9FFC9CF4-DB88-4A91-9442-3A3F9B086CBD}" type="presOf" srcId="{F8B2882A-0A6A-4267-A990-F3F0A3FA1FB0}" destId="{4ADF4191-0AC8-4286-82C6-7477FDCBED12}" srcOrd="0" destOrd="0" presId="urn:microsoft.com/office/officeart/2005/8/layout/default"/>
    <dgm:cxn modelId="{5FADEFF9-D0A1-4591-8EB0-AA9AA07B722A}" type="presOf" srcId="{F943D0FA-DBC5-4A36-902D-808F41AFA2DC}" destId="{EA9232A7-F50C-4C19-B560-E917665BD45F}" srcOrd="0" destOrd="0" presId="urn:microsoft.com/office/officeart/2005/8/layout/default"/>
    <dgm:cxn modelId="{9234E4FA-4CAE-4141-9120-5EC8C4031CF0}" type="presOf" srcId="{42AA9FFE-112A-4292-8D84-90635B08938E}" destId="{E046A12F-E412-4A0C-9AD3-74C416D4BC9F}" srcOrd="0" destOrd="0" presId="urn:microsoft.com/office/officeart/2005/8/layout/default"/>
    <dgm:cxn modelId="{B598E3FC-B7E9-4B54-B47D-DA70A3C91927}" srcId="{07299949-37DE-4B37-BE83-619CB2634550}" destId="{42AA9FFE-112A-4292-8D84-90635B08938E}" srcOrd="12" destOrd="0" parTransId="{76DA16DC-6AC0-4179-9FE4-BE8B04C98BB6}" sibTransId="{70AEB647-A6A7-4D5D-9FD7-A11C193FDC98}"/>
    <dgm:cxn modelId="{48CEDDFD-FF37-4D7A-85A5-C7021EB84726}" type="presOf" srcId="{7ED147EA-0C04-4DB2-8ED2-FC59D82F70A7}" destId="{824DC650-F8F1-4B62-8D41-65E02E40F336}" srcOrd="0" destOrd="0" presId="urn:microsoft.com/office/officeart/2005/8/layout/default"/>
    <dgm:cxn modelId="{33C93F9A-7F74-490A-A135-A67A3DB118BE}" type="presParOf" srcId="{D0075A47-A7D1-4E36-9AF5-246A35688AFA}" destId="{A3708A0E-842F-43DA-BD39-274E106DB636}" srcOrd="0" destOrd="0" presId="urn:microsoft.com/office/officeart/2005/8/layout/default"/>
    <dgm:cxn modelId="{D66823BC-A58F-419A-B324-53C3154005B1}" type="presParOf" srcId="{D0075A47-A7D1-4E36-9AF5-246A35688AFA}" destId="{4D1FD251-1D0E-4637-BF33-D615D017FFB3}" srcOrd="1" destOrd="0" presId="urn:microsoft.com/office/officeart/2005/8/layout/default"/>
    <dgm:cxn modelId="{242C3E50-9939-40A8-8C3A-7EA5F698B097}" type="presParOf" srcId="{D0075A47-A7D1-4E36-9AF5-246A35688AFA}" destId="{0F116DB7-9EFE-48B7-A13D-EFA65195415A}" srcOrd="2" destOrd="0" presId="urn:microsoft.com/office/officeart/2005/8/layout/default"/>
    <dgm:cxn modelId="{8460B8CA-53A2-4F81-8ECF-E74C38A3F5DE}" type="presParOf" srcId="{D0075A47-A7D1-4E36-9AF5-246A35688AFA}" destId="{8E106CF7-353F-4E6C-A74E-99B49EB9297D}" srcOrd="3" destOrd="0" presId="urn:microsoft.com/office/officeart/2005/8/layout/default"/>
    <dgm:cxn modelId="{D96675E7-8A43-4E2B-A258-C43781FFAC91}" type="presParOf" srcId="{D0075A47-A7D1-4E36-9AF5-246A35688AFA}" destId="{4DD29E01-0AA0-40AC-BEE2-D77E0CF10EC2}" srcOrd="4" destOrd="0" presId="urn:microsoft.com/office/officeart/2005/8/layout/default"/>
    <dgm:cxn modelId="{24A5CC44-1166-49F3-BD3A-CC83851F3144}" type="presParOf" srcId="{D0075A47-A7D1-4E36-9AF5-246A35688AFA}" destId="{BC259098-4C0C-469F-8CD5-D3B86B9E602B}" srcOrd="5" destOrd="0" presId="urn:microsoft.com/office/officeart/2005/8/layout/default"/>
    <dgm:cxn modelId="{29B451F6-CD6E-4992-A778-CDB40F776619}" type="presParOf" srcId="{D0075A47-A7D1-4E36-9AF5-246A35688AFA}" destId="{4476090B-3375-4D9D-ABD1-55FAABC30BB5}" srcOrd="6" destOrd="0" presId="urn:microsoft.com/office/officeart/2005/8/layout/default"/>
    <dgm:cxn modelId="{3B41A1F3-2FBD-4CD1-9167-193B9D2DD4DD}" type="presParOf" srcId="{D0075A47-A7D1-4E36-9AF5-246A35688AFA}" destId="{E1B5032D-52A3-4588-BEBF-2DA4576C8510}" srcOrd="7" destOrd="0" presId="urn:microsoft.com/office/officeart/2005/8/layout/default"/>
    <dgm:cxn modelId="{1E5920EB-4021-435C-BDE1-3DBBC33E4731}" type="presParOf" srcId="{D0075A47-A7D1-4E36-9AF5-246A35688AFA}" destId="{824DC650-F8F1-4B62-8D41-65E02E40F336}" srcOrd="8" destOrd="0" presId="urn:microsoft.com/office/officeart/2005/8/layout/default"/>
    <dgm:cxn modelId="{0D47D730-7316-49A2-9859-38A4ED358A39}" type="presParOf" srcId="{D0075A47-A7D1-4E36-9AF5-246A35688AFA}" destId="{F5746C6B-575E-431F-BE5F-B67BC423DE74}" srcOrd="9" destOrd="0" presId="urn:microsoft.com/office/officeart/2005/8/layout/default"/>
    <dgm:cxn modelId="{7B31E143-BC8A-4290-AB0E-E351D4BD6B92}" type="presParOf" srcId="{D0075A47-A7D1-4E36-9AF5-246A35688AFA}" destId="{F0CD9249-3868-45A9-B3ED-1E33E5A7988B}" srcOrd="10" destOrd="0" presId="urn:microsoft.com/office/officeart/2005/8/layout/default"/>
    <dgm:cxn modelId="{7857ED5C-D3B2-4CDE-AF75-AE8F787FFA2C}" type="presParOf" srcId="{D0075A47-A7D1-4E36-9AF5-246A35688AFA}" destId="{FA0FB0F6-B525-4ECC-9CD8-AF44D86DDA19}" srcOrd="11" destOrd="0" presId="urn:microsoft.com/office/officeart/2005/8/layout/default"/>
    <dgm:cxn modelId="{FE9DE580-DBB8-4272-ACA1-DDDDB5E0DA8A}" type="presParOf" srcId="{D0075A47-A7D1-4E36-9AF5-246A35688AFA}" destId="{4ADF4191-0AC8-4286-82C6-7477FDCBED12}" srcOrd="12" destOrd="0" presId="urn:microsoft.com/office/officeart/2005/8/layout/default"/>
    <dgm:cxn modelId="{B12A0B31-F83D-4082-B4F6-FC7F64826D7C}" type="presParOf" srcId="{D0075A47-A7D1-4E36-9AF5-246A35688AFA}" destId="{AA04ED4E-460B-40C8-867F-23F5C111E754}" srcOrd="13" destOrd="0" presId="urn:microsoft.com/office/officeart/2005/8/layout/default"/>
    <dgm:cxn modelId="{3EC222DC-2EA7-47DB-92E3-F403448D7445}" type="presParOf" srcId="{D0075A47-A7D1-4E36-9AF5-246A35688AFA}" destId="{CDD41407-3B9F-43BC-A574-4A3208DA337B}" srcOrd="14" destOrd="0" presId="urn:microsoft.com/office/officeart/2005/8/layout/default"/>
    <dgm:cxn modelId="{24E3DEEF-8FE5-40BD-8B5A-19D282DCF4F6}" type="presParOf" srcId="{D0075A47-A7D1-4E36-9AF5-246A35688AFA}" destId="{F8CDFD56-06D2-4BE4-902A-0983C55BB527}" srcOrd="15" destOrd="0" presId="urn:microsoft.com/office/officeart/2005/8/layout/default"/>
    <dgm:cxn modelId="{BA698979-143C-4123-A549-0E9F8EA54FBC}" type="presParOf" srcId="{D0075A47-A7D1-4E36-9AF5-246A35688AFA}" destId="{EA9232A7-F50C-4C19-B560-E917665BD45F}" srcOrd="16" destOrd="0" presId="urn:microsoft.com/office/officeart/2005/8/layout/default"/>
    <dgm:cxn modelId="{08A47A66-A3E7-463B-BAC0-BCF3F165FD94}" type="presParOf" srcId="{D0075A47-A7D1-4E36-9AF5-246A35688AFA}" destId="{CBCADE43-0B47-4609-BF5E-5E3E99E79854}" srcOrd="17" destOrd="0" presId="urn:microsoft.com/office/officeart/2005/8/layout/default"/>
    <dgm:cxn modelId="{A9B15D12-64A1-4591-A4F5-1DCF60BB7C8F}" type="presParOf" srcId="{D0075A47-A7D1-4E36-9AF5-246A35688AFA}" destId="{394D4B95-FA0A-4BF9-9381-BE0C8968738F}" srcOrd="18" destOrd="0" presId="urn:microsoft.com/office/officeart/2005/8/layout/default"/>
    <dgm:cxn modelId="{38CABA2C-2B4D-4675-BAD9-1CB46A9D71B8}" type="presParOf" srcId="{D0075A47-A7D1-4E36-9AF5-246A35688AFA}" destId="{672F6D5A-DBEF-4222-9EAE-156C754F00B0}" srcOrd="19" destOrd="0" presId="urn:microsoft.com/office/officeart/2005/8/layout/default"/>
    <dgm:cxn modelId="{2677D0D6-0AED-401F-94D1-9BD598266D95}" type="presParOf" srcId="{D0075A47-A7D1-4E36-9AF5-246A35688AFA}" destId="{5ADFCA19-624D-4F7A-AAF9-DD2BA1AD101A}" srcOrd="20" destOrd="0" presId="urn:microsoft.com/office/officeart/2005/8/layout/default"/>
    <dgm:cxn modelId="{F54A60A5-11BA-49FA-BD4D-2B02A348013E}" type="presParOf" srcId="{D0075A47-A7D1-4E36-9AF5-246A35688AFA}" destId="{2729B7A4-D917-4D88-A5F1-8E7471DA2ACB}" srcOrd="21" destOrd="0" presId="urn:microsoft.com/office/officeart/2005/8/layout/default"/>
    <dgm:cxn modelId="{66F23C4D-A28C-4E89-8FF9-0893C3FD0F3C}" type="presParOf" srcId="{D0075A47-A7D1-4E36-9AF5-246A35688AFA}" destId="{26555040-B90D-4C89-9BD5-F14428F0E289}" srcOrd="22" destOrd="0" presId="urn:microsoft.com/office/officeart/2005/8/layout/default"/>
    <dgm:cxn modelId="{0299E76C-293D-4A3E-9C2A-E2C25B76DF93}" type="presParOf" srcId="{D0075A47-A7D1-4E36-9AF5-246A35688AFA}" destId="{91ED7AC1-B015-4E72-9826-DD3542FF4A64}" srcOrd="23" destOrd="0" presId="urn:microsoft.com/office/officeart/2005/8/layout/default"/>
    <dgm:cxn modelId="{93E6351E-B4E7-4E04-AC67-95572ED04C56}" type="presParOf" srcId="{D0075A47-A7D1-4E36-9AF5-246A35688AFA}" destId="{E046A12F-E412-4A0C-9AD3-74C416D4BC9F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C69A02-5460-4ECA-99BF-A9C3977C8654}" type="doc">
      <dgm:prSet loTypeId="urn:microsoft.com/office/officeart/2005/8/layout/vList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F0801D3-FF7D-4F74-A8E0-93DA3F9111B5}">
      <dgm:prSet/>
      <dgm:spPr/>
      <dgm:t>
        <a:bodyPr/>
        <a:lstStyle/>
        <a:p>
          <a:pPr rtl="0"/>
          <a:r>
            <a:rPr lang="es-ES" err="1">
              <a:latin typeface="Univers Condensed"/>
            </a:rPr>
            <a:t>We</a:t>
          </a:r>
          <a:r>
            <a:rPr lang="es-ES">
              <a:latin typeface="Univers Condensed"/>
            </a:rPr>
            <a:t> </a:t>
          </a:r>
          <a:r>
            <a:rPr lang="es-ES" err="1">
              <a:latin typeface="Univers Condensed"/>
            </a:rPr>
            <a:t>aim</a:t>
          </a:r>
          <a:r>
            <a:rPr lang="es-ES">
              <a:latin typeface="Univers Condensed"/>
            </a:rPr>
            <a:t> </a:t>
          </a:r>
          <a:r>
            <a:rPr lang="es-ES" err="1">
              <a:latin typeface="Univers Condensed"/>
            </a:rPr>
            <a:t>to</a:t>
          </a:r>
          <a:r>
            <a:rPr lang="es-ES">
              <a:latin typeface="Univers Condensed"/>
            </a:rPr>
            <a:t> </a:t>
          </a:r>
          <a:r>
            <a:rPr lang="es-ES" err="1">
              <a:latin typeface="Univers Condensed"/>
            </a:rPr>
            <a:t>analyze</a:t>
          </a:r>
          <a:r>
            <a:rPr lang="es-ES">
              <a:latin typeface="Univers Condensed"/>
            </a:rPr>
            <a:t> taxi data </a:t>
          </a:r>
          <a:r>
            <a:rPr lang="es-ES" err="1">
              <a:latin typeface="Univers Condensed"/>
            </a:rPr>
            <a:t>by</a:t>
          </a:r>
          <a:r>
            <a:rPr lang="es-ES">
              <a:latin typeface="Univers Condensed"/>
            </a:rPr>
            <a:t> </a:t>
          </a:r>
          <a:r>
            <a:rPr lang="es-ES" err="1">
              <a:latin typeface="Univers Condensed"/>
            </a:rPr>
            <a:t>areas</a:t>
          </a:r>
          <a:r>
            <a:rPr lang="es-ES"/>
            <a:t>.</a:t>
          </a:r>
          <a:endParaRPr lang="en-US"/>
        </a:p>
      </dgm:t>
    </dgm:pt>
    <dgm:pt modelId="{DBCAE037-627A-415A-BD6F-3B373A493AD1}" type="parTrans" cxnId="{39878DB4-BF7C-4139-A860-B439B142147F}">
      <dgm:prSet/>
      <dgm:spPr/>
      <dgm:t>
        <a:bodyPr/>
        <a:lstStyle/>
        <a:p>
          <a:endParaRPr lang="en-US"/>
        </a:p>
      </dgm:t>
    </dgm:pt>
    <dgm:pt modelId="{E4B7E6EA-576A-45CC-B0EF-8E4D652FAFB2}" type="sibTrans" cxnId="{39878DB4-BF7C-4139-A860-B439B142147F}">
      <dgm:prSet/>
      <dgm:spPr/>
      <dgm:t>
        <a:bodyPr/>
        <a:lstStyle/>
        <a:p>
          <a:endParaRPr lang="en-US"/>
        </a:p>
      </dgm:t>
    </dgm:pt>
    <dgm:pt modelId="{546D7D07-D5D8-4BBC-AAF4-DDCA4A3DB5BB}">
      <dgm:prSet/>
      <dgm:spPr/>
      <dgm:t>
        <a:bodyPr/>
        <a:lstStyle/>
        <a:p>
          <a:r>
            <a:rPr lang="es-ES">
              <a:latin typeface="Univers Condensed"/>
              <a:ea typeface="Calibri"/>
              <a:cs typeface="Calibri"/>
            </a:rPr>
            <a:t>Use interactive </a:t>
          </a:r>
          <a:r>
            <a:rPr lang="es-ES" err="1">
              <a:latin typeface="Univers Condensed"/>
              <a:ea typeface="Calibri"/>
              <a:cs typeface="Calibri"/>
            </a:rPr>
            <a:t>maps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to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showcase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the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information</a:t>
          </a:r>
          <a:r>
            <a:rPr lang="es-ES">
              <a:latin typeface="Univers Condensed"/>
              <a:ea typeface="Calibri"/>
              <a:cs typeface="Calibri"/>
            </a:rPr>
            <a:t>.</a:t>
          </a:r>
          <a:endParaRPr lang="en-US">
            <a:latin typeface="Univers Condensed"/>
            <a:ea typeface="Calibri"/>
            <a:cs typeface="Calibri"/>
          </a:endParaRPr>
        </a:p>
      </dgm:t>
    </dgm:pt>
    <dgm:pt modelId="{62C5205F-EA90-4CA0-B1AF-99D7C6B81AF1}" type="parTrans" cxnId="{B3A3D403-A9CE-4C0A-AA6A-E08F6F4F8B48}">
      <dgm:prSet/>
      <dgm:spPr/>
      <dgm:t>
        <a:bodyPr/>
        <a:lstStyle/>
        <a:p>
          <a:endParaRPr lang="en-US"/>
        </a:p>
      </dgm:t>
    </dgm:pt>
    <dgm:pt modelId="{11C04802-B96D-40E5-9C7F-6AEDF4E4ECDD}" type="sibTrans" cxnId="{B3A3D403-A9CE-4C0A-AA6A-E08F6F4F8B48}">
      <dgm:prSet/>
      <dgm:spPr/>
      <dgm:t>
        <a:bodyPr/>
        <a:lstStyle/>
        <a:p>
          <a:endParaRPr lang="en-US"/>
        </a:p>
      </dgm:t>
    </dgm:pt>
    <dgm:pt modelId="{C84FA24A-C176-4224-AD41-2C7A8A354284}">
      <dgm:prSet/>
      <dgm:spPr/>
      <dgm:t>
        <a:bodyPr/>
        <a:lstStyle/>
        <a:p>
          <a:r>
            <a:rPr lang="es-ES">
              <a:latin typeface="Univers Condensed"/>
              <a:ea typeface="Calibri"/>
              <a:cs typeface="Calibri"/>
            </a:rPr>
            <a:t>Try </a:t>
          </a:r>
          <a:r>
            <a:rPr lang="es-ES" err="1">
              <a:latin typeface="Univers Condensed"/>
              <a:ea typeface="Calibri"/>
              <a:cs typeface="Calibri"/>
            </a:rPr>
            <a:t>to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find</a:t>
          </a:r>
          <a:r>
            <a:rPr lang="es-ES">
              <a:latin typeface="Univers Condensed"/>
              <a:ea typeface="Calibri"/>
              <a:cs typeface="Calibri"/>
            </a:rPr>
            <a:t> more </a:t>
          </a:r>
          <a:r>
            <a:rPr lang="es-ES" err="1">
              <a:latin typeface="Univers Condensed"/>
              <a:ea typeface="Calibri"/>
              <a:cs typeface="Calibri"/>
            </a:rPr>
            <a:t>optimal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ways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of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performing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the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current</a:t>
          </a:r>
          <a:r>
            <a:rPr lang="es-ES">
              <a:latin typeface="Univers Condensed"/>
              <a:ea typeface="Calibri"/>
              <a:cs typeface="Calibri"/>
            </a:rPr>
            <a:t> </a:t>
          </a:r>
          <a:r>
            <a:rPr lang="es-ES" err="1">
              <a:latin typeface="Univers Condensed"/>
              <a:ea typeface="Calibri"/>
              <a:cs typeface="Calibri"/>
            </a:rPr>
            <a:t>bussiness</a:t>
          </a:r>
          <a:r>
            <a:rPr lang="es-ES">
              <a:latin typeface="Univers Condensed"/>
              <a:ea typeface="Calibri"/>
              <a:cs typeface="Calibri"/>
            </a:rPr>
            <a:t> ventures.</a:t>
          </a:r>
          <a:endParaRPr lang="en-US">
            <a:latin typeface="Univers Condensed"/>
            <a:ea typeface="Calibri"/>
            <a:cs typeface="Calibri"/>
          </a:endParaRPr>
        </a:p>
      </dgm:t>
    </dgm:pt>
    <dgm:pt modelId="{7C0DC022-B2C4-41A3-8AC1-45864627B62F}" type="parTrans" cxnId="{BE9B6EB3-DAF7-415F-B802-1DC5FBA38BDE}">
      <dgm:prSet/>
      <dgm:spPr/>
      <dgm:t>
        <a:bodyPr/>
        <a:lstStyle/>
        <a:p>
          <a:endParaRPr lang="en-US"/>
        </a:p>
      </dgm:t>
    </dgm:pt>
    <dgm:pt modelId="{A7B09091-61A3-4759-AC14-2475055597C7}" type="sibTrans" cxnId="{BE9B6EB3-DAF7-415F-B802-1DC5FBA38BDE}">
      <dgm:prSet/>
      <dgm:spPr/>
      <dgm:t>
        <a:bodyPr/>
        <a:lstStyle/>
        <a:p>
          <a:endParaRPr lang="en-US"/>
        </a:p>
      </dgm:t>
    </dgm:pt>
    <dgm:pt modelId="{17224F2D-BCA3-4A04-A0EF-28CAAA4723A1}" type="pres">
      <dgm:prSet presAssocID="{D6C69A02-5460-4ECA-99BF-A9C3977C8654}" presName="linear" presStyleCnt="0">
        <dgm:presLayoutVars>
          <dgm:dir/>
          <dgm:resizeHandles val="exact"/>
        </dgm:presLayoutVars>
      </dgm:prSet>
      <dgm:spPr/>
    </dgm:pt>
    <dgm:pt modelId="{B6F788A0-A7DE-4E7F-ABDF-7D3D9142C9EE}" type="pres">
      <dgm:prSet presAssocID="{9F0801D3-FF7D-4F74-A8E0-93DA3F9111B5}" presName="comp" presStyleCnt="0"/>
      <dgm:spPr/>
    </dgm:pt>
    <dgm:pt modelId="{D2CBD25C-2060-4CEB-B339-253FB15F8660}" type="pres">
      <dgm:prSet presAssocID="{9F0801D3-FF7D-4F74-A8E0-93DA3F9111B5}" presName="box" presStyleLbl="node1" presStyleIdx="0" presStyleCnt="3"/>
      <dgm:spPr/>
    </dgm:pt>
    <dgm:pt modelId="{BC3C7A4C-8C8D-419D-AEDD-F098A81B6A27}" type="pres">
      <dgm:prSet presAssocID="{9F0801D3-FF7D-4F74-A8E0-93DA3F9111B5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282DE80-B6E4-49F0-87F0-19F78E6848C2}" type="pres">
      <dgm:prSet presAssocID="{9F0801D3-FF7D-4F74-A8E0-93DA3F9111B5}" presName="text" presStyleLbl="node1" presStyleIdx="0" presStyleCnt="3">
        <dgm:presLayoutVars>
          <dgm:bulletEnabled val="1"/>
        </dgm:presLayoutVars>
      </dgm:prSet>
      <dgm:spPr/>
    </dgm:pt>
    <dgm:pt modelId="{FD639E2D-AB85-46AB-821F-29782C7BB5F9}" type="pres">
      <dgm:prSet presAssocID="{E4B7E6EA-576A-45CC-B0EF-8E4D652FAFB2}" presName="spacer" presStyleCnt="0"/>
      <dgm:spPr/>
    </dgm:pt>
    <dgm:pt modelId="{5C58BA1A-5BCE-4076-A43D-C10CCD40B7AA}" type="pres">
      <dgm:prSet presAssocID="{546D7D07-D5D8-4BBC-AAF4-DDCA4A3DB5BB}" presName="comp" presStyleCnt="0"/>
      <dgm:spPr/>
    </dgm:pt>
    <dgm:pt modelId="{2FF76630-05D8-499D-887F-D0C39EAD3D6A}" type="pres">
      <dgm:prSet presAssocID="{546D7D07-D5D8-4BBC-AAF4-DDCA4A3DB5BB}" presName="box" presStyleLbl="node1" presStyleIdx="1" presStyleCnt="3"/>
      <dgm:spPr/>
    </dgm:pt>
    <dgm:pt modelId="{263FA442-97FD-490B-BD45-A533F0540F70}" type="pres">
      <dgm:prSet presAssocID="{546D7D07-D5D8-4BBC-AAF4-DDCA4A3DB5BB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2D2DE266-2B66-44F6-BAA1-9F6CA93DAA55}" type="pres">
      <dgm:prSet presAssocID="{546D7D07-D5D8-4BBC-AAF4-DDCA4A3DB5BB}" presName="text" presStyleLbl="node1" presStyleIdx="1" presStyleCnt="3">
        <dgm:presLayoutVars>
          <dgm:bulletEnabled val="1"/>
        </dgm:presLayoutVars>
      </dgm:prSet>
      <dgm:spPr/>
    </dgm:pt>
    <dgm:pt modelId="{E7BD5AC8-B018-464D-BD55-87C5EAC6FADB}" type="pres">
      <dgm:prSet presAssocID="{11C04802-B96D-40E5-9C7F-6AEDF4E4ECDD}" presName="spacer" presStyleCnt="0"/>
      <dgm:spPr/>
    </dgm:pt>
    <dgm:pt modelId="{5978A5FD-C091-42CA-AD44-464EA4094D14}" type="pres">
      <dgm:prSet presAssocID="{C84FA24A-C176-4224-AD41-2C7A8A354284}" presName="comp" presStyleCnt="0"/>
      <dgm:spPr/>
    </dgm:pt>
    <dgm:pt modelId="{B4EE3017-2837-4F17-B0A4-3B1D97A76B8E}" type="pres">
      <dgm:prSet presAssocID="{C84FA24A-C176-4224-AD41-2C7A8A354284}" presName="box" presStyleLbl="node1" presStyleIdx="2" presStyleCnt="3"/>
      <dgm:spPr/>
    </dgm:pt>
    <dgm:pt modelId="{353420C4-A9A1-44B3-8071-C96627309E90}" type="pres">
      <dgm:prSet presAssocID="{C84FA24A-C176-4224-AD41-2C7A8A354284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8105280-9257-4B8A-9C53-D4708A81D285}" type="pres">
      <dgm:prSet presAssocID="{C84FA24A-C176-4224-AD41-2C7A8A354284}" presName="text" presStyleLbl="node1" presStyleIdx="2" presStyleCnt="3">
        <dgm:presLayoutVars>
          <dgm:bulletEnabled val="1"/>
        </dgm:presLayoutVars>
      </dgm:prSet>
      <dgm:spPr/>
    </dgm:pt>
  </dgm:ptLst>
  <dgm:cxnLst>
    <dgm:cxn modelId="{B3A3D403-A9CE-4C0A-AA6A-E08F6F4F8B48}" srcId="{D6C69A02-5460-4ECA-99BF-A9C3977C8654}" destId="{546D7D07-D5D8-4BBC-AAF4-DDCA4A3DB5BB}" srcOrd="1" destOrd="0" parTransId="{62C5205F-EA90-4CA0-B1AF-99D7C6B81AF1}" sibTransId="{11C04802-B96D-40E5-9C7F-6AEDF4E4ECDD}"/>
    <dgm:cxn modelId="{7E326E53-D45A-44F2-8C39-B8F2561AEDF1}" type="presOf" srcId="{9F0801D3-FF7D-4F74-A8E0-93DA3F9111B5}" destId="{D2CBD25C-2060-4CEB-B339-253FB15F8660}" srcOrd="0" destOrd="0" presId="urn:microsoft.com/office/officeart/2005/8/layout/vList4"/>
    <dgm:cxn modelId="{B8596E94-F781-496B-B5F8-DB4AEBFF07D2}" type="presOf" srcId="{C84FA24A-C176-4224-AD41-2C7A8A354284}" destId="{B4EE3017-2837-4F17-B0A4-3B1D97A76B8E}" srcOrd="0" destOrd="0" presId="urn:microsoft.com/office/officeart/2005/8/layout/vList4"/>
    <dgm:cxn modelId="{69777FA4-2BF3-4FFB-9D82-41942608E621}" type="presOf" srcId="{546D7D07-D5D8-4BBC-AAF4-DDCA4A3DB5BB}" destId="{2FF76630-05D8-499D-887F-D0C39EAD3D6A}" srcOrd="0" destOrd="0" presId="urn:microsoft.com/office/officeart/2005/8/layout/vList4"/>
    <dgm:cxn modelId="{BE9B6EB3-DAF7-415F-B802-1DC5FBA38BDE}" srcId="{D6C69A02-5460-4ECA-99BF-A9C3977C8654}" destId="{C84FA24A-C176-4224-AD41-2C7A8A354284}" srcOrd="2" destOrd="0" parTransId="{7C0DC022-B2C4-41A3-8AC1-45864627B62F}" sibTransId="{A7B09091-61A3-4759-AC14-2475055597C7}"/>
    <dgm:cxn modelId="{39878DB4-BF7C-4139-A860-B439B142147F}" srcId="{D6C69A02-5460-4ECA-99BF-A9C3977C8654}" destId="{9F0801D3-FF7D-4F74-A8E0-93DA3F9111B5}" srcOrd="0" destOrd="0" parTransId="{DBCAE037-627A-415A-BD6F-3B373A493AD1}" sibTransId="{E4B7E6EA-576A-45CC-B0EF-8E4D652FAFB2}"/>
    <dgm:cxn modelId="{5F5CF8C1-1C99-4E4A-B942-0C3016D81906}" type="presOf" srcId="{546D7D07-D5D8-4BBC-AAF4-DDCA4A3DB5BB}" destId="{2D2DE266-2B66-44F6-BAA1-9F6CA93DAA55}" srcOrd="1" destOrd="0" presId="urn:microsoft.com/office/officeart/2005/8/layout/vList4"/>
    <dgm:cxn modelId="{AF8AF9D9-A19C-45F0-813C-9FF2E6D1ECCD}" type="presOf" srcId="{D6C69A02-5460-4ECA-99BF-A9C3977C8654}" destId="{17224F2D-BCA3-4A04-A0EF-28CAAA4723A1}" srcOrd="0" destOrd="0" presId="urn:microsoft.com/office/officeart/2005/8/layout/vList4"/>
    <dgm:cxn modelId="{C0CF9EEC-3C05-4766-A1B6-B4321AE62B45}" type="presOf" srcId="{C84FA24A-C176-4224-AD41-2C7A8A354284}" destId="{A8105280-9257-4B8A-9C53-D4708A81D285}" srcOrd="1" destOrd="0" presId="urn:microsoft.com/office/officeart/2005/8/layout/vList4"/>
    <dgm:cxn modelId="{71C018FA-2CF4-45D1-908A-1352E59BD8BD}" type="presOf" srcId="{9F0801D3-FF7D-4F74-A8E0-93DA3F9111B5}" destId="{4282DE80-B6E4-49F0-87F0-19F78E6848C2}" srcOrd="1" destOrd="0" presId="urn:microsoft.com/office/officeart/2005/8/layout/vList4"/>
    <dgm:cxn modelId="{7DC74182-F46C-4969-BAAE-2E930D784256}" type="presParOf" srcId="{17224F2D-BCA3-4A04-A0EF-28CAAA4723A1}" destId="{B6F788A0-A7DE-4E7F-ABDF-7D3D9142C9EE}" srcOrd="0" destOrd="0" presId="urn:microsoft.com/office/officeart/2005/8/layout/vList4"/>
    <dgm:cxn modelId="{DA48A6A2-8D23-41AE-8855-3B7EEE69020A}" type="presParOf" srcId="{B6F788A0-A7DE-4E7F-ABDF-7D3D9142C9EE}" destId="{D2CBD25C-2060-4CEB-B339-253FB15F8660}" srcOrd="0" destOrd="0" presId="urn:microsoft.com/office/officeart/2005/8/layout/vList4"/>
    <dgm:cxn modelId="{7AC8677C-08EC-4F26-82A2-ED9B8CE7F74E}" type="presParOf" srcId="{B6F788A0-A7DE-4E7F-ABDF-7D3D9142C9EE}" destId="{BC3C7A4C-8C8D-419D-AEDD-F098A81B6A27}" srcOrd="1" destOrd="0" presId="urn:microsoft.com/office/officeart/2005/8/layout/vList4"/>
    <dgm:cxn modelId="{E98BABAB-5661-4544-A81E-333AFD9E3B32}" type="presParOf" srcId="{B6F788A0-A7DE-4E7F-ABDF-7D3D9142C9EE}" destId="{4282DE80-B6E4-49F0-87F0-19F78E6848C2}" srcOrd="2" destOrd="0" presId="urn:microsoft.com/office/officeart/2005/8/layout/vList4"/>
    <dgm:cxn modelId="{3E7FAD34-0B7C-4B7D-8961-9849785B6A39}" type="presParOf" srcId="{17224F2D-BCA3-4A04-A0EF-28CAAA4723A1}" destId="{FD639E2D-AB85-46AB-821F-29782C7BB5F9}" srcOrd="1" destOrd="0" presId="urn:microsoft.com/office/officeart/2005/8/layout/vList4"/>
    <dgm:cxn modelId="{6DBAAFC9-12BE-4A87-A0C7-B73AC94EBADF}" type="presParOf" srcId="{17224F2D-BCA3-4A04-A0EF-28CAAA4723A1}" destId="{5C58BA1A-5BCE-4076-A43D-C10CCD40B7AA}" srcOrd="2" destOrd="0" presId="urn:microsoft.com/office/officeart/2005/8/layout/vList4"/>
    <dgm:cxn modelId="{1F0B119A-0DD4-4A24-B887-080F1159330B}" type="presParOf" srcId="{5C58BA1A-5BCE-4076-A43D-C10CCD40B7AA}" destId="{2FF76630-05D8-499D-887F-D0C39EAD3D6A}" srcOrd="0" destOrd="0" presId="urn:microsoft.com/office/officeart/2005/8/layout/vList4"/>
    <dgm:cxn modelId="{FCE785EC-118A-45A1-A0CF-3A76706949E1}" type="presParOf" srcId="{5C58BA1A-5BCE-4076-A43D-C10CCD40B7AA}" destId="{263FA442-97FD-490B-BD45-A533F0540F70}" srcOrd="1" destOrd="0" presId="urn:microsoft.com/office/officeart/2005/8/layout/vList4"/>
    <dgm:cxn modelId="{9F2FB3AE-7D90-4D6F-8B80-1017A45AFF3F}" type="presParOf" srcId="{5C58BA1A-5BCE-4076-A43D-C10CCD40B7AA}" destId="{2D2DE266-2B66-44F6-BAA1-9F6CA93DAA55}" srcOrd="2" destOrd="0" presId="urn:microsoft.com/office/officeart/2005/8/layout/vList4"/>
    <dgm:cxn modelId="{4B01E3C2-BDF1-46D3-9D4B-C95B139A3CBA}" type="presParOf" srcId="{17224F2D-BCA3-4A04-A0EF-28CAAA4723A1}" destId="{E7BD5AC8-B018-464D-BD55-87C5EAC6FADB}" srcOrd="3" destOrd="0" presId="urn:microsoft.com/office/officeart/2005/8/layout/vList4"/>
    <dgm:cxn modelId="{A8C24D86-EEBA-4FE4-84B7-D13BDD5325E0}" type="presParOf" srcId="{17224F2D-BCA3-4A04-A0EF-28CAAA4723A1}" destId="{5978A5FD-C091-42CA-AD44-464EA4094D14}" srcOrd="4" destOrd="0" presId="urn:microsoft.com/office/officeart/2005/8/layout/vList4"/>
    <dgm:cxn modelId="{3D874D7B-ECD7-419A-A7F5-F32FD0041BAF}" type="presParOf" srcId="{5978A5FD-C091-42CA-AD44-464EA4094D14}" destId="{B4EE3017-2837-4F17-B0A4-3B1D97A76B8E}" srcOrd="0" destOrd="0" presId="urn:microsoft.com/office/officeart/2005/8/layout/vList4"/>
    <dgm:cxn modelId="{FA058CFC-E2B5-44EF-901E-1AF4D130295F}" type="presParOf" srcId="{5978A5FD-C091-42CA-AD44-464EA4094D14}" destId="{353420C4-A9A1-44B3-8071-C96627309E90}" srcOrd="1" destOrd="0" presId="urn:microsoft.com/office/officeart/2005/8/layout/vList4"/>
    <dgm:cxn modelId="{4D85FBEC-9293-4A29-AB5C-B5ECA66900BA}" type="presParOf" srcId="{5978A5FD-C091-42CA-AD44-464EA4094D14}" destId="{A8105280-9257-4B8A-9C53-D4708A81D28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08A0E-842F-43DA-BD39-274E106DB636}">
      <dsp:nvSpPr>
        <dsp:cNvPr id="0" name=""/>
        <dsp:cNvSpPr/>
      </dsp:nvSpPr>
      <dsp:spPr>
        <a:xfrm>
          <a:off x="299663" y="1096"/>
          <a:ext cx="1868978" cy="1121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>
              <a:latin typeface="Univers Condensed"/>
            </a:rPr>
            <a:t>VendorID</a:t>
          </a:r>
          <a:endParaRPr lang="en-US" sz="1700" kern="1200">
            <a:latin typeface="Univers Condensed"/>
          </a:endParaRPr>
        </a:p>
      </dsp:txBody>
      <dsp:txXfrm>
        <a:off x="299663" y="1096"/>
        <a:ext cx="1868978" cy="1121387"/>
      </dsp:txXfrm>
    </dsp:sp>
    <dsp:sp modelId="{0F116DB7-9EFE-48B7-A13D-EFA65195415A}">
      <dsp:nvSpPr>
        <dsp:cNvPr id="0" name=""/>
        <dsp:cNvSpPr/>
      </dsp:nvSpPr>
      <dsp:spPr>
        <a:xfrm>
          <a:off x="2355539" y="1096"/>
          <a:ext cx="1868978" cy="1121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Pick up date &amp; time</a:t>
          </a:r>
        </a:p>
      </dsp:txBody>
      <dsp:txXfrm>
        <a:off x="2355539" y="1096"/>
        <a:ext cx="1868978" cy="1121387"/>
      </dsp:txXfrm>
    </dsp:sp>
    <dsp:sp modelId="{4DD29E01-0AA0-40AC-BEE2-D77E0CF10EC2}">
      <dsp:nvSpPr>
        <dsp:cNvPr id="0" name=""/>
        <dsp:cNvSpPr/>
      </dsp:nvSpPr>
      <dsp:spPr>
        <a:xfrm>
          <a:off x="4411416" y="1096"/>
          <a:ext cx="1868978" cy="1121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Passenger Count</a:t>
          </a:r>
        </a:p>
      </dsp:txBody>
      <dsp:txXfrm>
        <a:off x="4411416" y="1096"/>
        <a:ext cx="1868978" cy="1121387"/>
      </dsp:txXfrm>
    </dsp:sp>
    <dsp:sp modelId="{4476090B-3375-4D9D-ABD1-55FAABC30BB5}">
      <dsp:nvSpPr>
        <dsp:cNvPr id="0" name=""/>
        <dsp:cNvSpPr/>
      </dsp:nvSpPr>
      <dsp:spPr>
        <a:xfrm>
          <a:off x="6467293" y="1096"/>
          <a:ext cx="1868978" cy="1121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Trip Distance</a:t>
          </a:r>
        </a:p>
      </dsp:txBody>
      <dsp:txXfrm>
        <a:off x="6467293" y="1096"/>
        <a:ext cx="1868978" cy="1121387"/>
      </dsp:txXfrm>
    </dsp:sp>
    <dsp:sp modelId="{824DC650-F8F1-4B62-8D41-65E02E40F336}">
      <dsp:nvSpPr>
        <dsp:cNvPr id="0" name=""/>
        <dsp:cNvSpPr/>
      </dsp:nvSpPr>
      <dsp:spPr>
        <a:xfrm>
          <a:off x="8523170" y="1096"/>
          <a:ext cx="1868978" cy="11213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Pick up coordinates: longitude and latitude </a:t>
          </a:r>
        </a:p>
      </dsp:txBody>
      <dsp:txXfrm>
        <a:off x="8523170" y="1096"/>
        <a:ext cx="1868978" cy="1121387"/>
      </dsp:txXfrm>
    </dsp:sp>
    <dsp:sp modelId="{F0CD9249-3868-45A9-B3ED-1E33E5A7988B}">
      <dsp:nvSpPr>
        <dsp:cNvPr id="0" name=""/>
        <dsp:cNvSpPr/>
      </dsp:nvSpPr>
      <dsp:spPr>
        <a:xfrm>
          <a:off x="299663" y="1309381"/>
          <a:ext cx="1868978" cy="1121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Drop off coordinate longitude and latitude </a:t>
          </a:r>
        </a:p>
      </dsp:txBody>
      <dsp:txXfrm>
        <a:off x="299663" y="1309381"/>
        <a:ext cx="1868978" cy="1121387"/>
      </dsp:txXfrm>
    </dsp:sp>
    <dsp:sp modelId="{4ADF4191-0AC8-4286-82C6-7477FDCBED12}">
      <dsp:nvSpPr>
        <dsp:cNvPr id="0" name=""/>
        <dsp:cNvSpPr/>
      </dsp:nvSpPr>
      <dsp:spPr>
        <a:xfrm>
          <a:off x="2355539" y="1309381"/>
          <a:ext cx="1868978" cy="1121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Payment Type</a:t>
          </a:r>
        </a:p>
      </dsp:txBody>
      <dsp:txXfrm>
        <a:off x="2355539" y="1309381"/>
        <a:ext cx="1868978" cy="1121387"/>
      </dsp:txXfrm>
    </dsp:sp>
    <dsp:sp modelId="{CDD41407-3B9F-43BC-A574-4A3208DA337B}">
      <dsp:nvSpPr>
        <dsp:cNvPr id="0" name=""/>
        <dsp:cNvSpPr/>
      </dsp:nvSpPr>
      <dsp:spPr>
        <a:xfrm>
          <a:off x="4411416" y="1309381"/>
          <a:ext cx="1868978" cy="1121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Fare amount</a:t>
          </a:r>
        </a:p>
      </dsp:txBody>
      <dsp:txXfrm>
        <a:off x="4411416" y="1309381"/>
        <a:ext cx="1868978" cy="1121387"/>
      </dsp:txXfrm>
    </dsp:sp>
    <dsp:sp modelId="{EA9232A7-F50C-4C19-B560-E917665BD45F}">
      <dsp:nvSpPr>
        <dsp:cNvPr id="0" name=""/>
        <dsp:cNvSpPr/>
      </dsp:nvSpPr>
      <dsp:spPr>
        <a:xfrm>
          <a:off x="6467293" y="1309381"/>
          <a:ext cx="1868978" cy="11213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Extra charges</a:t>
          </a:r>
        </a:p>
      </dsp:txBody>
      <dsp:txXfrm>
        <a:off x="6467293" y="1309381"/>
        <a:ext cx="1868978" cy="1121387"/>
      </dsp:txXfrm>
    </dsp:sp>
    <dsp:sp modelId="{394D4B95-FA0A-4BF9-9381-BE0C8968738F}">
      <dsp:nvSpPr>
        <dsp:cNvPr id="0" name=""/>
        <dsp:cNvSpPr/>
      </dsp:nvSpPr>
      <dsp:spPr>
        <a:xfrm>
          <a:off x="8523170" y="1309381"/>
          <a:ext cx="1868978" cy="11213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"/>
            </a:rPr>
            <a:t>Tip amount</a:t>
          </a:r>
        </a:p>
      </dsp:txBody>
      <dsp:txXfrm>
        <a:off x="8523170" y="1309381"/>
        <a:ext cx="1868978" cy="1121387"/>
      </dsp:txXfrm>
    </dsp:sp>
    <dsp:sp modelId="{5ADFCA19-624D-4F7A-AAF9-DD2BA1AD101A}">
      <dsp:nvSpPr>
        <dsp:cNvPr id="0" name=""/>
        <dsp:cNvSpPr/>
      </dsp:nvSpPr>
      <dsp:spPr>
        <a:xfrm>
          <a:off x="2355539" y="2617666"/>
          <a:ext cx="1868978" cy="11213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>
              <a:latin typeface="Univers Condensed"/>
            </a:rPr>
            <a:t>Metropolitan Transportantion Authority tax</a:t>
          </a:r>
          <a:endParaRPr lang="en-US" sz="1700" kern="1200">
            <a:latin typeface="Univers Condensed"/>
          </a:endParaRPr>
        </a:p>
      </dsp:txBody>
      <dsp:txXfrm>
        <a:off x="2355539" y="2617666"/>
        <a:ext cx="1868978" cy="1121387"/>
      </dsp:txXfrm>
    </dsp:sp>
    <dsp:sp modelId="{26555040-B90D-4C89-9BD5-F14428F0E289}">
      <dsp:nvSpPr>
        <dsp:cNvPr id="0" name=""/>
        <dsp:cNvSpPr/>
      </dsp:nvSpPr>
      <dsp:spPr>
        <a:xfrm>
          <a:off x="4411416" y="2617666"/>
          <a:ext cx="1868978" cy="11213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>
              <a:latin typeface="Univers Condensed"/>
            </a:rPr>
            <a:t>Tolls paid</a:t>
          </a:r>
          <a:endParaRPr lang="en-US" sz="1700" kern="1200">
            <a:latin typeface="Univers Condensed"/>
          </a:endParaRPr>
        </a:p>
      </dsp:txBody>
      <dsp:txXfrm>
        <a:off x="4411416" y="2617666"/>
        <a:ext cx="1868978" cy="1121387"/>
      </dsp:txXfrm>
    </dsp:sp>
    <dsp:sp modelId="{E046A12F-E412-4A0C-9AD3-74C416D4BC9F}">
      <dsp:nvSpPr>
        <dsp:cNvPr id="0" name=""/>
        <dsp:cNvSpPr/>
      </dsp:nvSpPr>
      <dsp:spPr>
        <a:xfrm>
          <a:off x="6467293" y="2617666"/>
          <a:ext cx="1868978" cy="11213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>
              <a:latin typeface="Univers Condensed"/>
            </a:rPr>
            <a:t>Total amount charged to passengers</a:t>
          </a:r>
          <a:endParaRPr lang="en-US" sz="1700" kern="1200">
            <a:latin typeface="Univers Condensed"/>
          </a:endParaRPr>
        </a:p>
      </dsp:txBody>
      <dsp:txXfrm>
        <a:off x="6467293" y="2617666"/>
        <a:ext cx="1868978" cy="1121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BD25C-2060-4CEB-B339-253FB15F8660}">
      <dsp:nvSpPr>
        <dsp:cNvPr id="0" name=""/>
        <dsp:cNvSpPr/>
      </dsp:nvSpPr>
      <dsp:spPr>
        <a:xfrm>
          <a:off x="0" y="0"/>
          <a:ext cx="4845238" cy="1168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err="1">
              <a:latin typeface="Univers Condensed"/>
            </a:rPr>
            <a:t>We</a:t>
          </a:r>
          <a:r>
            <a:rPr lang="es-ES" sz="2300" kern="1200">
              <a:latin typeface="Univers Condensed"/>
            </a:rPr>
            <a:t> </a:t>
          </a:r>
          <a:r>
            <a:rPr lang="es-ES" sz="2300" kern="1200" err="1">
              <a:latin typeface="Univers Condensed"/>
            </a:rPr>
            <a:t>aim</a:t>
          </a:r>
          <a:r>
            <a:rPr lang="es-ES" sz="2300" kern="1200">
              <a:latin typeface="Univers Condensed"/>
            </a:rPr>
            <a:t> </a:t>
          </a:r>
          <a:r>
            <a:rPr lang="es-ES" sz="2300" kern="1200" err="1">
              <a:latin typeface="Univers Condensed"/>
            </a:rPr>
            <a:t>to</a:t>
          </a:r>
          <a:r>
            <a:rPr lang="es-ES" sz="2300" kern="1200">
              <a:latin typeface="Univers Condensed"/>
            </a:rPr>
            <a:t> </a:t>
          </a:r>
          <a:r>
            <a:rPr lang="es-ES" sz="2300" kern="1200" err="1">
              <a:latin typeface="Univers Condensed"/>
            </a:rPr>
            <a:t>analyze</a:t>
          </a:r>
          <a:r>
            <a:rPr lang="es-ES" sz="2300" kern="1200">
              <a:latin typeface="Univers Condensed"/>
            </a:rPr>
            <a:t> taxi data </a:t>
          </a:r>
          <a:r>
            <a:rPr lang="es-ES" sz="2300" kern="1200" err="1">
              <a:latin typeface="Univers Condensed"/>
            </a:rPr>
            <a:t>by</a:t>
          </a:r>
          <a:r>
            <a:rPr lang="es-ES" sz="2300" kern="1200">
              <a:latin typeface="Univers Condensed"/>
            </a:rPr>
            <a:t> </a:t>
          </a:r>
          <a:r>
            <a:rPr lang="es-ES" sz="2300" kern="1200" err="1">
              <a:latin typeface="Univers Condensed"/>
            </a:rPr>
            <a:t>areas</a:t>
          </a:r>
          <a:r>
            <a:rPr lang="es-ES" sz="2300" kern="1200"/>
            <a:t>.</a:t>
          </a:r>
          <a:endParaRPr lang="en-US" sz="2300" kern="1200"/>
        </a:p>
      </dsp:txBody>
      <dsp:txXfrm>
        <a:off x="1085919" y="0"/>
        <a:ext cx="3759318" cy="1168717"/>
      </dsp:txXfrm>
    </dsp:sp>
    <dsp:sp modelId="{BC3C7A4C-8C8D-419D-AEDD-F098A81B6A27}">
      <dsp:nvSpPr>
        <dsp:cNvPr id="0" name=""/>
        <dsp:cNvSpPr/>
      </dsp:nvSpPr>
      <dsp:spPr>
        <a:xfrm>
          <a:off x="116871" y="116871"/>
          <a:ext cx="969047" cy="934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76630-05D8-499D-887F-D0C39EAD3D6A}">
      <dsp:nvSpPr>
        <dsp:cNvPr id="0" name=""/>
        <dsp:cNvSpPr/>
      </dsp:nvSpPr>
      <dsp:spPr>
        <a:xfrm>
          <a:off x="0" y="1285589"/>
          <a:ext cx="4845238" cy="1168717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Univers Condensed"/>
              <a:ea typeface="Calibri"/>
              <a:cs typeface="Calibri"/>
            </a:rPr>
            <a:t>Use interactive </a:t>
          </a:r>
          <a:r>
            <a:rPr lang="es-ES" sz="2300" kern="1200" err="1">
              <a:latin typeface="Univers Condensed"/>
              <a:ea typeface="Calibri"/>
              <a:cs typeface="Calibri"/>
            </a:rPr>
            <a:t>maps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to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showcase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the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information</a:t>
          </a:r>
          <a:r>
            <a:rPr lang="es-ES" sz="2300" kern="1200">
              <a:latin typeface="Univers Condensed"/>
              <a:ea typeface="Calibri"/>
              <a:cs typeface="Calibri"/>
            </a:rPr>
            <a:t>.</a:t>
          </a:r>
          <a:endParaRPr lang="en-US" sz="2300" kern="1200">
            <a:latin typeface="Univers Condensed"/>
            <a:ea typeface="Calibri"/>
            <a:cs typeface="Calibri"/>
          </a:endParaRPr>
        </a:p>
      </dsp:txBody>
      <dsp:txXfrm>
        <a:off x="1085919" y="1285589"/>
        <a:ext cx="3759318" cy="1168717"/>
      </dsp:txXfrm>
    </dsp:sp>
    <dsp:sp modelId="{263FA442-97FD-490B-BD45-A533F0540F70}">
      <dsp:nvSpPr>
        <dsp:cNvPr id="0" name=""/>
        <dsp:cNvSpPr/>
      </dsp:nvSpPr>
      <dsp:spPr>
        <a:xfrm>
          <a:off x="116871" y="1402460"/>
          <a:ext cx="969047" cy="934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E3017-2837-4F17-B0A4-3B1D97A76B8E}">
      <dsp:nvSpPr>
        <dsp:cNvPr id="0" name=""/>
        <dsp:cNvSpPr/>
      </dsp:nvSpPr>
      <dsp:spPr>
        <a:xfrm>
          <a:off x="0" y="2571178"/>
          <a:ext cx="4845238" cy="116871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>
              <a:latin typeface="Univers Condensed"/>
              <a:ea typeface="Calibri"/>
              <a:cs typeface="Calibri"/>
            </a:rPr>
            <a:t>Try </a:t>
          </a:r>
          <a:r>
            <a:rPr lang="es-ES" sz="2300" kern="1200" err="1">
              <a:latin typeface="Univers Condensed"/>
              <a:ea typeface="Calibri"/>
              <a:cs typeface="Calibri"/>
            </a:rPr>
            <a:t>to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find</a:t>
          </a:r>
          <a:r>
            <a:rPr lang="es-ES" sz="2300" kern="1200">
              <a:latin typeface="Univers Condensed"/>
              <a:ea typeface="Calibri"/>
              <a:cs typeface="Calibri"/>
            </a:rPr>
            <a:t> more </a:t>
          </a:r>
          <a:r>
            <a:rPr lang="es-ES" sz="2300" kern="1200" err="1">
              <a:latin typeface="Univers Condensed"/>
              <a:ea typeface="Calibri"/>
              <a:cs typeface="Calibri"/>
            </a:rPr>
            <a:t>optimal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ways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of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performing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the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current</a:t>
          </a:r>
          <a:r>
            <a:rPr lang="es-ES" sz="2300" kern="1200">
              <a:latin typeface="Univers Condensed"/>
              <a:ea typeface="Calibri"/>
              <a:cs typeface="Calibri"/>
            </a:rPr>
            <a:t> </a:t>
          </a:r>
          <a:r>
            <a:rPr lang="es-ES" sz="2300" kern="1200" err="1">
              <a:latin typeface="Univers Condensed"/>
              <a:ea typeface="Calibri"/>
              <a:cs typeface="Calibri"/>
            </a:rPr>
            <a:t>bussiness</a:t>
          </a:r>
          <a:r>
            <a:rPr lang="es-ES" sz="2300" kern="1200">
              <a:latin typeface="Univers Condensed"/>
              <a:ea typeface="Calibri"/>
              <a:cs typeface="Calibri"/>
            </a:rPr>
            <a:t> ventures.</a:t>
          </a:r>
          <a:endParaRPr lang="en-US" sz="2300" kern="1200">
            <a:latin typeface="Univers Condensed"/>
            <a:ea typeface="Calibri"/>
            <a:cs typeface="Calibri"/>
          </a:endParaRPr>
        </a:p>
      </dsp:txBody>
      <dsp:txXfrm>
        <a:off x="1085919" y="2571178"/>
        <a:ext cx="3759318" cy="1168717"/>
      </dsp:txXfrm>
    </dsp:sp>
    <dsp:sp modelId="{353420C4-A9A1-44B3-8071-C96627309E90}">
      <dsp:nvSpPr>
        <dsp:cNvPr id="0" name=""/>
        <dsp:cNvSpPr/>
      </dsp:nvSpPr>
      <dsp:spPr>
        <a:xfrm>
          <a:off x="116871" y="2688050"/>
          <a:ext cx="969047" cy="9349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28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58 214 24575,'1'7'0,"0"1"0,0 0 0,1 0 0,0 0 0,3 8 0,6 23 0,-7-13 0,0 0 0,8 27 0,3 23 0,1 1 0,13 44 0,-23-99 0,-1-1 0,-1 1 0,2 42 0,-8 70 0,0-52 0,1-37 0,3 61 0,-2-103 0,1 0 0,-1 0 0,1 0 0,-1-1 0,1 1 0,0 0 0,0 0 0,1-1 0,-1 1 0,0-1 0,1 1 0,0-1 0,-1 0 0,1 1 0,0-1 0,0 0 0,0 0 0,1 0 0,-1-1 0,0 1 0,1 0 0,-1-1 0,1 0 0,0 1 0,-1-1 0,1 0 0,0 0 0,0-1 0,3 2 0,9 0 0,0-1 0,0 0 0,0 0 0,24-4 0,-16 2 0,506-4 0,-329 6 0,-177-2 0,-1-2 0,0-1 0,0 0 0,38-14 0,-33 10 0,0 1 0,41-6 0,-61 12 0,0 1 0,0-1 0,0-1 0,-1 1 0,1-1 0,11-5 0,-15 6 0,-1-1 0,0 0 0,1 1 0,-1-1 0,0 0 0,0 0 0,0 0 0,0 0 0,-1-1 0,1 1 0,0 0 0,-1-1 0,0 1 0,0-1 0,1 0 0,-2 1 0,1-1 0,0 0 0,0-4 0,1-1 0,-1 1 0,-1 0 0,0 0 0,0-1 0,0 1 0,-1 0 0,0-1 0,-2-8 0,-3-2 0,-14-31 0,-1-4 0,17 38 0,0-1 0,1 0 0,1 1 0,0-22 0,1 18 0,-1 0 0,-6-30 0,-39-117 0,36 122 0,5 23 0,1 0 0,-4-42 0,10-98 0,-2-41 0,1 200 0,-1-1 0,1 0 0,0 0 0,-1 1 0,0-1 0,1 1 0,-1-1 0,0 0 0,0 1 0,0 0 0,-1-1 0,1 1 0,-1 0 0,1-1 0,-1 1 0,0 0 0,0 0 0,0 0 0,0 1 0,0-1 0,0 0 0,0 1 0,-1-1 0,1 1 0,-1 0 0,1 0 0,-1 0 0,1 0 0,-1 0 0,1 1 0,-1-1 0,0 1 0,-5-1 0,-6 1 0,-1 1 0,1 0 0,0 1 0,0 0 0,-17 6 0,17-5 0,-124 41 0,55-16 0,52-17 0,3-2 0,-30 6 0,-91 14 0,86-17 0,27-5 0,1-1 0,-44 2 0,-313-10-1365,366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53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1066 1079 24575,'-36'-1'0,"-1"3"0,1 1 0,-46 10 0,35-6 0,0-2 0,-1-2 0,-75-4 0,34-1 0,21 3 0,-75-3 0,121-1 0,-29-8 0,32 6 0,-1 1 0,-20-1 0,20 4 0,8 1 0,0-1 0,1 0 0,-1 0 0,-18-6 0,27 6 0,0 0 0,0-1 0,0 1 0,0-1 0,0 1 0,1-1 0,-1 0 0,0 0 0,1 0 0,0 0 0,-1 0 0,1-1 0,0 1 0,0-1 0,1 1 0,-1-1 0,0 0 0,1 0 0,-1 0 0,1 0 0,-1-6 0,-3-14 0,2-1 0,2 0 0,0 0 0,1 0 0,4-28 0,-1-17 0,-2-354 0,0 404 0,0 0 0,2 1 0,0-1 0,1 1 0,1 0 0,1 0 0,0 0 0,2 1 0,0 0 0,1 0 0,0 1 0,1 0 0,1 1 0,18-20 0,-22 27-118,47-43-1129,-39 40-5579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56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1067 1134 24575,'-1'-2'0,"1"1"0,-1-1 0,1 1 0,-1 0 0,0-1 0,0 1 0,0 0 0,1 0 0,-1-1 0,0 1 0,-1 0 0,1 0 0,0 0 0,0 0 0,0 0 0,-3-1 0,-24-14 0,26 15 0,-17-8 0,0 1 0,-1 0 0,0 2 0,0 0 0,-1 1 0,-26-2 0,-218 3 0,138 7 0,-236-3 0,358 0 0,-1 0 0,1-1 0,-1 1 0,1-1 0,0 0 0,-1 0 0,1 0 0,0-1 0,-6-2 0,9 2 0,-1 0 0,1 1 0,0-1 0,0 0 0,0 0 0,0 0 0,0 0 0,0 0 0,0 0 0,1-1 0,-1 1 0,1-1 0,0 1 0,-1-1 0,1 1 0,0-1 0,1 0 0,-1 0 0,0-4 0,-3-23 0,3-1 0,0 1 0,5-45 0,0-3 0,-4-588 0,0 660-108,0 1 12,-1 1-1,1 0 0,0 0 1,1-1-1,-1 1 0,1 0 0,0-1 1,0 1-1,0 0 0,1 0 0,-1 0 1,4-6-1,2 4-6729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37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1276 1262 24575,'0'-3'0,"-1"1"0,0-1 0,1 1 0,-1 0 0,0 0 0,0-1 0,0 1 0,-3-4 0,-5-12 0,3-9 0,2 0 0,0 0 0,2-1 0,1 0 0,3-40 0,0 36 0,-2-1 0,-1 0 0,-8-47 0,-1 33 0,2 6 0,-1 0 0,-23-60 0,22 77 0,1-1 0,1 0 0,1 0 0,1 0 0,1-1 0,-2-46 0,7 35 0,3-138 0,-1 162 0,0 1 0,6-17 0,-5 22 0,-1 1 0,0-1 0,0 0 0,-1 1 0,0-1 0,0 0 0,0 0 0,-1 0 0,0 1 0,-1-1 0,-1-12 0,1 18 0,0-1 0,0 0 0,1 1 0,-1 0 0,0-1 0,0 1 0,0 0 0,-1-1 0,1 1 0,0 0 0,0 0 0,-1 0 0,1 0 0,-1 0 0,1 0 0,-1 0 0,1 1 0,-1-1 0,1 1 0,-1-1 0,1 1 0,-1-1 0,0 1 0,1 0 0,-1 0 0,0 0 0,0 0 0,-2 0 0,-6 1 0,-1 0 0,1 0 0,-17 6 0,14-4 0,-35 8 0,16-2 0,-1-2 0,0-2 0,-35 2 0,-205-9 0,255 1 0,-1-1 0,1-1 0,-24-6 0,20 4 0,-41-5 0,-109 8 0,103 3 0,63-1 0,1 0 0,-1 1 0,1 0 0,-1-1 0,1 2 0,-1-1 0,1 1 0,-1-1 0,1 2 0,0-1 0,0 0 0,-8 6 0,9-5 0,1 1 0,-1-1 0,1 0 0,0 1 0,0 0 0,0-1 0,1 1 0,0 0 0,-1 1 0,1-1 0,0 0 0,1 1 0,-1-1 0,1 1 0,-1 8 0,-2 26 0,1 0 0,6 71 0,0-27 0,-4-51 0,1-11 0,0-1 0,1 1 0,1-1 0,8 36 0,-4-32 0,4 44 0,-7-41 0,9 34 0,2 10 0,-10-45 0,8 28 0,62 175 0,-64-197 0,-4-15 0,-1 1 0,0 1 0,-2-1 0,3 24 0,-5 66 0,-2-101 65,1-12-1495,0-6-5396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39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1330 0 24247,'-1330'213'0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4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24575,'2'0'0,"0"0"0,0 1 0,-1-1 0,1 1 0,0-1 0,0 1 0,-1 0 0,1 0 0,0 0 0,-1 0 0,1 0 0,-1 0 0,1 0 0,-1 0 0,1 1 0,-1-1 0,0 0 0,0 1 0,0-1 0,2 3 0,16 34 0,-18-36 0,56 170 0,-27-74 0,36 60 0,-41-94 0,-17-47 0,-1-1 0,-1 1 0,-1 0 0,-1 0 0,0 0 0,2 24 0,-4-17 0,11 43 0,-8-42 0,5 41 0,-9 178 0,-2-125 0,1-108-227,-1 0-1,0 0 1,-1-1-1,0 1 1,-4 13-1,-1-5-6598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47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24176,'-90'1300'0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45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24575,'9'1'0,"0"0"0,0 1 0,-1 0 0,1 0 0,12 5 0,7 3 0,-12-6 0,45 13 0,94 39 0,-106-37 0,1-2 0,81 17 0,-90-28 0,0-1 0,-1-2 0,78-5 0,-35 0 0,-77 2 0,1-1 0,-1 1 0,0-1 0,1-1 0,-1 1 0,0-1 0,0 0 0,11-5 0,-5 0 0,0 0 0,0-1 0,10-10 0,-19 15 0,0 1 0,0 0 0,0 0 0,0 0 0,0 0 0,1 0 0,-1 1 0,0 0 0,1-1 0,-1 1 0,1 0 0,0 1 0,-1-1 0,1 1 0,0 0 0,-1-1 0,5 2 0,-5-1 0,-1 1 0,1 0 0,-1 0 0,0 0 0,1 0 0,-1 0 0,0 0 0,0 1 0,0-1 0,0 1 0,0 0 0,0-1 0,0 1 0,0 0 0,-1 0 0,1 0 0,-1 0 0,0 0 0,1 1 0,-1-1 0,0 0 0,0 1 0,0-1 0,-1 0 0,2 5 0,2 15 0,-1 1 0,-1-1 0,-1 0 0,-1 0 0,-3 25 0,1-26 0,1 0 0,1 1 0,0-1 0,2 1 0,8 36 0,-5-34 0,0 1 0,-2 0 0,1 35 0,0-4 0,-1-33 0,8 28 0,-7-31 0,0 0 0,2 20 0,-3 10 0,-6 80 0,1-114 0,-10 32 0,-1 13 0,12-55 0,0 0 0,0 0 0,0 0 0,0 0 0,-1 0 0,0-1 0,-5 10 0,5-12 0,1-1 0,-1 1 0,0-1 0,0 0 0,0 0 0,-1 0 0,1 0 0,0 0 0,-1-1 0,1 1 0,-1-1 0,0 0 0,1 1 0,-1-1 0,0 0 0,0-1 0,1 1 0,-5 0 0,-18 2 0,-1-1 0,0-1 0,-50-5 0,43 2 0,-53 2 0,64 3 0,-42 12 0,26-5 0,-56 17 0,69-19 0,0 0 0,0-2 0,0-1 0,-50 4 0,56-8 0,0-1 0,-1-1 0,1 0 0,0-2 0,-25-6 0,-1-2-84,26 7 183,-30-11 0,43 12-247,0 0 0,0 1 0,1-2 0,-1 1 1,1-1-1,0 0 0,0 0 0,0 0 0,-4-6 0,-2-4-6678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32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24575,'879'0'0,"-858"-2"0,0 0 0,40-9 0,-42 6 0,0 2 0,0 0 0,31-1 0,-47 4 0,0 1 0,0-1 0,-1 0 0,1 1 0,0-1 0,-1 1 0,1 0 0,-1 0 0,1 0 0,-1 0 0,1 1 0,-1-1 0,0 1 0,1-1 0,-1 1 0,0 0 0,0 0 0,0 0 0,-1 0 0,1 0 0,0 0 0,-1 1 0,1-1 0,-1 0 0,0 1 0,0-1 0,0 1 0,0-1 0,0 1 0,0 0 0,0 3 0,1 10 0,-1-1 0,0 1 0,0 0 0,-4 21 0,2-14 0,-3 410 0,4-288 0,-1-126 0,-1-1 0,-1 0 0,-6 25 0,4-22 0,-5 42 0,10-56 0,-1-1 0,0 1 0,0-1 0,-1 1 0,1-1 0,-1 1 0,-1-1 0,-3 9 0,3-11 0,0 0 0,0 0 0,0-1 0,0 1 0,0-1 0,-1 1 0,1-1 0,-1 0 0,0 0 0,0-1 0,0 1 0,-8 3 0,-27 9 0,-1-1 0,-53 10 0,81-21 0,-10 1 0,-32 3 0,34-5 0,-1 1 0,-20 5 0,5-1 0,1-2 0,-1-1 0,1-1 0,-72-5 0,-49 3 0,141 1 42,0 1-1,-15 4 0,-8 3-1530,16-6-5337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34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1188 24575,'10'1'0,"0"0"0,-1 1 0,1 0 0,-1 1 0,10 3 0,9 3 0,-26-9 0,34 11 0,-1-3 0,2-1 0,63 5 0,-65-10 0,52 11 0,-52-7 0,50 3 0,-59-9 0,159-2 0,-176 1 0,0 0 0,0-1 0,0 0 0,0 0 0,0-1 0,0-1 0,-1 1 0,1-1 0,-1-1 0,0 1 0,13-12 0,-15 11 0,0 0 0,-1-1 0,0 0 0,0 0 0,-1 0 0,0 0 0,0-1 0,0 0 0,-1 0 0,0 0 0,0 0 0,0 0 0,-1-1 0,1-11 0,12-49 0,-9 43 0,-1-1 0,3-33 0,-7-109 0,-2 94 0,0 58 0,-1 0 0,0-1 0,-8-23 0,-3-25 0,-7-38 0,9 56 0,-17-49 0,20 75 0,1 0 0,0-1 0,2-1 0,-3-34 0,8 23 0,0 24 0,0 0 0,0 0 0,-1 1 0,0-1 0,-4-14 0,4 21 0,0 0 0,0 1 0,0-1 0,0 1 0,-1 0 0,1-1 0,-1 1 0,1 0 0,-1 0 0,0 0 0,0 0 0,0 0 0,0 0 0,0 1 0,-1-1 0,1 1 0,0-1 0,-1 1 0,1 0 0,-1 0 0,1 0 0,-1 0 0,0 1 0,-4-1 0,-22-3 0,0 2 0,0 1 0,-50 6 0,2-2 0,-35-4 0,-79 3 0,132 9-1365,33-5-5461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50:51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913 1116 24575,'0'-2'0,"0"1"0,-1 0 0,1 0 0,0 0 0,-1 0 0,1 0 0,-1 0 0,1 0 0,-1 0 0,1 1 0,-1-1 0,0 0 0,0 0 0,1 0 0,-1 1 0,0-1 0,0 0 0,0 1 0,0-1 0,0 0 0,0 1 0,0 0 0,0-1 0,0 1 0,0-1 0,0 1 0,-1 0 0,-33-7 0,32 7 0,-76-15 0,53 9 0,-53-5 0,-223 9 0,151 4 0,138-2 0,1 2 0,0 0 0,-18 5 0,23-5 0,0 0 0,0 0 0,-1 0 0,1-1 0,0 0 0,-1-1 0,0 0 0,1 0 0,-1 0 0,1-1 0,-15-3 0,19 2 0,1 1 0,-1-1 0,0 0 0,0 0 0,1 0 0,0 0 0,-1 0 0,1-1 0,0 1 0,0-1 0,0 1 0,0-1 0,0 0 0,1 0 0,-1 0 0,1 1 0,0-2 0,0 1 0,0 0 0,0 0 0,1 0 0,-1-4 0,-1-10 0,1 0 0,0 0 0,2-18 0,0 18 0,-1-28 0,0 20 0,0 0 0,2 0 0,0 1 0,10-37 0,-7 37 0,0 0 0,2-47 0,-4 29 0,10-29 0,-8 50 0,4-40 0,-9-36 0,2-16 0,0 91 58,10-32 0,-7 35-799,5-39 1,-9 34-6086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8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4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3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4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24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isteo2.github.io/NYCTax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3" name="Straight Connector 104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287273E-B245-F4B9-8D56-A87D5EBE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507" y="1358671"/>
            <a:ext cx="2843711" cy="149332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latin typeface="Univers Condensed"/>
              </a:rPr>
              <a:t>New YORK TAXI DATASET</a:t>
            </a:r>
          </a:p>
        </p:txBody>
      </p:sp>
      <p:pic>
        <p:nvPicPr>
          <p:cNvPr id="2" name="Imagen 1" descr="Un coche deportivo de color blanco&#10;&#10;El contenido generado por IA puede ser incorrecto.">
            <a:extLst>
              <a:ext uri="{FF2B5EF4-FFF2-40B4-BE49-F238E27FC236}">
                <a16:creationId xmlns:a16="http://schemas.microsoft.com/office/drawing/2014/main" id="{796F730D-6804-766C-0E71-AE222A87C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26" r="15695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2A599FC-0415-03E1-3FC6-89D40AE6C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1170" y="2779013"/>
            <a:ext cx="2843711" cy="28620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Univers Condensed"/>
              </a:rPr>
              <a:t>Álvaro Santamarina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Univers Condensed"/>
              </a:rPr>
              <a:t> Jaime </a:t>
            </a:r>
            <a:r>
              <a:rPr lang="en-US" err="1">
                <a:latin typeface="Univers Condensed"/>
              </a:rPr>
              <a:t>Municio</a:t>
            </a:r>
            <a:r>
              <a:rPr lang="en-US">
                <a:latin typeface="Univers Condensed"/>
              </a:rPr>
              <a:t> 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Univers Condensed"/>
              </a:rPr>
              <a:t>Alejandro Vilela 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Univers Condensed"/>
              </a:rPr>
              <a:t>Aristeo Luis Lopez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70627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D9D0B5-93C3-F63A-D1EC-6BCA24C8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ES" err="1">
                <a:latin typeface="Univers Condensed"/>
              </a:rPr>
              <a:t>Conclusion</a:t>
            </a:r>
            <a:endParaRPr lang="es-ES">
              <a:latin typeface="Univers Condensed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F81A7-920B-8A1C-9D40-CA94DDD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82" y="1898311"/>
            <a:ext cx="6400800" cy="40635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taxi </a:t>
            </a:r>
            <a:r>
              <a:rPr lang="es-ES" err="1">
                <a:latin typeface="Univers Condensed"/>
                <a:ea typeface="+mn-lt"/>
                <a:cs typeface="+mn-lt"/>
              </a:rPr>
              <a:t>business</a:t>
            </a:r>
            <a:r>
              <a:rPr lang="es-ES">
                <a:latin typeface="Univers Condensed"/>
                <a:ea typeface="+mn-lt"/>
                <a:cs typeface="+mn-lt"/>
              </a:rPr>
              <a:t> in </a:t>
            </a:r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Manhattan </a:t>
            </a:r>
            <a:r>
              <a:rPr lang="es-ES" err="1">
                <a:latin typeface="Univers Condensed"/>
                <a:ea typeface="+mn-lt"/>
                <a:cs typeface="+mn-lt"/>
              </a:rPr>
              <a:t>area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is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very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dependant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on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nightlife</a:t>
            </a:r>
            <a:r>
              <a:rPr lang="es-ES">
                <a:latin typeface="Univers Condensed"/>
                <a:ea typeface="+mn-lt"/>
                <a:cs typeface="+mn-lt"/>
              </a:rPr>
              <a:t>, </a:t>
            </a:r>
            <a:r>
              <a:rPr lang="es-ES" err="1">
                <a:latin typeface="Univers Condensed"/>
                <a:ea typeface="+mn-lt"/>
                <a:cs typeface="+mn-lt"/>
              </a:rPr>
              <a:t>with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trips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soaring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around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that</a:t>
            </a:r>
            <a:r>
              <a:rPr lang="es-ES">
                <a:latin typeface="Univers Condensed"/>
                <a:ea typeface="+mn-lt"/>
                <a:cs typeface="+mn-lt"/>
              </a:rPr>
              <a:t> time. </a:t>
            </a:r>
          </a:p>
          <a:p>
            <a:r>
              <a:rPr lang="es-ES">
                <a:latin typeface="Univers Condensed"/>
                <a:ea typeface="+mn-lt"/>
                <a:cs typeface="+mn-lt"/>
              </a:rPr>
              <a:t>People are </a:t>
            </a:r>
            <a:r>
              <a:rPr lang="es-ES" err="1">
                <a:latin typeface="Univers Condensed"/>
                <a:ea typeface="+mn-lt"/>
                <a:cs typeface="+mn-lt"/>
              </a:rPr>
              <a:t>very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concentrated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around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points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of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interest</a:t>
            </a:r>
            <a:r>
              <a:rPr lang="es-ES">
                <a:latin typeface="Univers Condensed"/>
                <a:ea typeface="+mn-lt"/>
                <a:cs typeface="+mn-lt"/>
              </a:rPr>
              <a:t> &amp; </a:t>
            </a:r>
            <a:r>
              <a:rPr lang="es-ES" err="1">
                <a:latin typeface="Univers Condensed"/>
                <a:ea typeface="+mn-lt"/>
                <a:cs typeface="+mn-lt"/>
              </a:rPr>
              <a:t>touristic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destinations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within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city</a:t>
            </a:r>
            <a:r>
              <a:rPr lang="es-ES">
                <a:latin typeface="Univers Condensed"/>
                <a:ea typeface="+mn-lt"/>
                <a:cs typeface="+mn-lt"/>
              </a:rPr>
              <a:t>. </a:t>
            </a:r>
          </a:p>
          <a:p>
            <a:r>
              <a:rPr lang="es-ES" err="1">
                <a:latin typeface="Univers Condensed"/>
                <a:ea typeface="+mn-lt"/>
                <a:cs typeface="+mn-lt"/>
              </a:rPr>
              <a:t>Areas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with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highest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fares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on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average</a:t>
            </a:r>
            <a:r>
              <a:rPr lang="es-ES">
                <a:latin typeface="Univers Condensed"/>
                <a:ea typeface="+mn-lt"/>
                <a:cs typeface="+mn-lt"/>
              </a:rPr>
              <a:t> are </a:t>
            </a:r>
            <a:r>
              <a:rPr lang="es-ES" err="1">
                <a:latin typeface="Univers Condensed"/>
                <a:ea typeface="+mn-lt"/>
                <a:cs typeface="+mn-lt"/>
              </a:rPr>
              <a:t>not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most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congested</a:t>
            </a:r>
            <a:r>
              <a:rPr lang="es-ES">
                <a:latin typeface="Univers Condensed"/>
                <a:ea typeface="+mn-lt"/>
                <a:cs typeface="+mn-lt"/>
              </a:rPr>
              <a:t>, </a:t>
            </a:r>
            <a:r>
              <a:rPr lang="es-ES" err="1">
                <a:latin typeface="Univers Condensed"/>
                <a:ea typeface="+mn-lt"/>
                <a:cs typeface="+mn-lt"/>
              </a:rPr>
              <a:t>mainly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because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this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peaks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happen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around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the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afternoon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due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to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work</a:t>
            </a:r>
            <a:r>
              <a:rPr lang="es-ES">
                <a:latin typeface="Univers Condensed"/>
                <a:ea typeface="+mn-lt"/>
                <a:cs typeface="+mn-lt"/>
              </a:rPr>
              <a:t> </a:t>
            </a:r>
            <a:r>
              <a:rPr lang="es-ES" err="1">
                <a:latin typeface="Univers Condensed"/>
                <a:ea typeface="+mn-lt"/>
                <a:cs typeface="+mn-lt"/>
              </a:rPr>
              <a:t>hours</a:t>
            </a:r>
            <a:r>
              <a:rPr lang="es-ES">
                <a:latin typeface="Univers Condensed"/>
                <a:ea typeface="+mn-lt"/>
                <a:cs typeface="+mn-lt"/>
              </a:rPr>
              <a:t>. </a:t>
            </a:r>
            <a:endParaRPr lang="es-ES" dirty="0">
              <a:latin typeface="Univers Condensed"/>
            </a:endParaRPr>
          </a:p>
          <a:p>
            <a:endParaRPr lang="es-ES">
              <a:latin typeface="Univers Condensed"/>
            </a:endParaRPr>
          </a:p>
          <a:p>
            <a:pPr marL="0" indent="0">
              <a:buNone/>
            </a:pPr>
            <a:r>
              <a:rPr lang="es-ES" err="1">
                <a:latin typeface="Univers Condensed"/>
              </a:rPr>
              <a:t>With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this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information</a:t>
            </a:r>
            <a:r>
              <a:rPr lang="es-ES">
                <a:latin typeface="Univers Condensed"/>
              </a:rPr>
              <a:t>...</a:t>
            </a:r>
          </a:p>
          <a:p>
            <a:pPr marL="457200" indent="-457200">
              <a:buFont typeface="Arial"/>
              <a:buChar char="•"/>
            </a:pPr>
            <a:r>
              <a:rPr lang="es-ES" err="1">
                <a:latin typeface="Univers Condensed"/>
              </a:rPr>
              <a:t>We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have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the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knowledge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of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how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to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have</a:t>
            </a:r>
            <a:r>
              <a:rPr lang="es-ES">
                <a:latin typeface="Univers Condensed"/>
              </a:rPr>
              <a:t> a </a:t>
            </a:r>
            <a:r>
              <a:rPr lang="es-ES" err="1">
                <a:latin typeface="Univers Condensed"/>
              </a:rPr>
              <a:t>higher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profit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if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you</a:t>
            </a:r>
            <a:r>
              <a:rPr lang="es-ES">
                <a:latin typeface="Univers Condensed"/>
              </a:rPr>
              <a:t> are taxi driver/</a:t>
            </a:r>
            <a:r>
              <a:rPr lang="es-ES" err="1">
                <a:latin typeface="Univers Condensed"/>
              </a:rPr>
              <a:t>company</a:t>
            </a:r>
            <a:endParaRPr lang="es-ES" dirty="0">
              <a:latin typeface="Univers Condensed"/>
            </a:endParaRPr>
          </a:p>
          <a:p>
            <a:pPr marL="457200" indent="-457200">
              <a:buFont typeface="Arial"/>
              <a:buChar char="•"/>
            </a:pPr>
            <a:r>
              <a:rPr lang="es-ES" err="1">
                <a:latin typeface="Univers Condensed"/>
              </a:rPr>
              <a:t>We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now</a:t>
            </a:r>
            <a:r>
              <a:rPr lang="es-ES">
                <a:latin typeface="Univers Condensed"/>
              </a:rPr>
              <a:t> can use </a:t>
            </a:r>
            <a:r>
              <a:rPr lang="es-ES" err="1">
                <a:latin typeface="Univers Condensed"/>
              </a:rPr>
              <a:t>this</a:t>
            </a:r>
            <a:r>
              <a:rPr lang="es-ES">
                <a:latin typeface="Univers Condensed"/>
              </a:rPr>
              <a:t> data </a:t>
            </a:r>
            <a:r>
              <a:rPr lang="es-ES" err="1">
                <a:latin typeface="Univers Condensed"/>
              </a:rPr>
              <a:t>for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other</a:t>
            </a:r>
            <a:r>
              <a:rPr lang="es-ES">
                <a:latin typeface="Univers Condensed"/>
              </a:rPr>
              <a:t> posible </a:t>
            </a:r>
            <a:r>
              <a:rPr lang="es-ES" err="1">
                <a:latin typeface="Univers Condensed"/>
              </a:rPr>
              <a:t>bussiness</a:t>
            </a:r>
            <a:r>
              <a:rPr lang="es-ES">
                <a:latin typeface="Univers Condensed"/>
              </a:rPr>
              <a:t> ventures</a:t>
            </a:r>
            <a:endParaRPr lang="es-ES" dirty="0">
              <a:latin typeface="Univers Condensed"/>
            </a:endParaRPr>
          </a:p>
          <a:p>
            <a:pPr marL="0" indent="0">
              <a:buNone/>
            </a:pPr>
            <a:endParaRPr lang="es-ES">
              <a:latin typeface="Univers Condensed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6AA9C0-D587-C0EB-8B05-BB05D2A1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2112023"/>
            <a:ext cx="3903980" cy="38942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618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A6D1D-2F13-8AB9-751F-3D26F8A2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A LOT OF IMPROVEMENTS CAN BE MADE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B4DC4B-6C8B-9B5A-220E-7F259C35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49849"/>
            <a:ext cx="8857022" cy="749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400" err="1">
                <a:latin typeface="Univers Condensed"/>
              </a:rPr>
              <a:t>Three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examples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of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where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you</a:t>
            </a:r>
            <a:r>
              <a:rPr lang="es-ES" sz="2400">
                <a:latin typeface="Univers Condensed"/>
              </a:rPr>
              <a:t> can </a:t>
            </a:r>
            <a:r>
              <a:rPr lang="es-ES" sz="2400" err="1">
                <a:latin typeface="Univers Condensed"/>
              </a:rPr>
              <a:t>expand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this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project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further</a:t>
            </a:r>
            <a:r>
              <a:rPr lang="es-ES" sz="2400">
                <a:latin typeface="Univers Condensed"/>
              </a:rPr>
              <a:t>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97F7E57-773E-A953-DECF-6725F5C844F7}"/>
              </a:ext>
            </a:extLst>
          </p:cNvPr>
          <p:cNvSpPr txBox="1"/>
          <p:nvPr/>
        </p:nvSpPr>
        <p:spPr>
          <a:xfrm>
            <a:off x="849085" y="2841171"/>
            <a:ext cx="10134601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s-ES" sz="2400">
                <a:latin typeface="Univers Condensed"/>
              </a:rPr>
              <a:t>GPS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automatically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redirect</a:t>
            </a:r>
            <a:r>
              <a:rPr lang="es-ES" sz="2400">
                <a:latin typeface="Univers Condensed"/>
              </a:rPr>
              <a:t> a taxi driver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a </a:t>
            </a:r>
            <a:r>
              <a:rPr lang="es-ES" sz="2400" err="1">
                <a:latin typeface="Univers Condensed"/>
              </a:rPr>
              <a:t>zone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with</a:t>
            </a:r>
            <a:r>
              <a:rPr lang="es-ES" sz="2400">
                <a:latin typeface="Univers Condensed"/>
              </a:rPr>
              <a:t> a </a:t>
            </a:r>
            <a:r>
              <a:rPr lang="es-ES" sz="2400" err="1">
                <a:latin typeface="Univers Condensed"/>
              </a:rPr>
              <a:t>higher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probability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of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obtaining</a:t>
            </a:r>
            <a:r>
              <a:rPr lang="es-ES" sz="2400">
                <a:latin typeface="Univers Condensed"/>
              </a:rPr>
              <a:t> a </a:t>
            </a:r>
            <a:r>
              <a:rPr lang="es-ES" sz="2400" err="1">
                <a:latin typeface="Univers Condensed"/>
              </a:rPr>
              <a:t>customer</a:t>
            </a:r>
            <a:r>
              <a:rPr lang="es-ES" sz="2400">
                <a:latin typeface="Univers Condensed"/>
              </a:rPr>
              <a:t>.</a:t>
            </a:r>
            <a:endParaRPr lang="es-ES"/>
          </a:p>
          <a:p>
            <a:pPr marL="342900" indent="-342900">
              <a:buFont typeface="+mj-lt"/>
              <a:buAutoNum type="arabicPeriod"/>
            </a:pPr>
            <a:endParaRPr lang="es-ES" sz="240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err="1">
                <a:latin typeface="Univers Condensed"/>
              </a:rPr>
              <a:t>If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you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mix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this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with</a:t>
            </a:r>
            <a:r>
              <a:rPr lang="es-ES" sz="2400">
                <a:latin typeface="Univers Condensed"/>
              </a:rPr>
              <a:t> metro and bus data, </a:t>
            </a:r>
            <a:r>
              <a:rPr lang="es-ES" sz="2400" err="1">
                <a:latin typeface="Univers Condensed"/>
              </a:rPr>
              <a:t>you</a:t>
            </a:r>
            <a:r>
              <a:rPr lang="es-ES" sz="2400">
                <a:latin typeface="Univers Condensed"/>
              </a:rPr>
              <a:t> can </a:t>
            </a:r>
            <a:r>
              <a:rPr lang="es-ES" sz="2400" err="1">
                <a:latin typeface="Univers Condensed"/>
              </a:rPr>
              <a:t>make</a:t>
            </a:r>
            <a:r>
              <a:rPr lang="es-ES" sz="2400">
                <a:latin typeface="Univers Condensed"/>
              </a:rPr>
              <a:t> a </a:t>
            </a:r>
            <a:r>
              <a:rPr lang="es-ES" sz="2400" err="1">
                <a:latin typeface="Univers Condensed"/>
              </a:rPr>
              <a:t>population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map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where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people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go</a:t>
            </a:r>
            <a:r>
              <a:rPr lang="es-ES" sz="2400">
                <a:latin typeface="Univers Condensed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sz="2400">
              <a:latin typeface="Univers Condensed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2400" err="1">
                <a:latin typeface="Univers Condensed"/>
              </a:rPr>
              <a:t>You</a:t>
            </a:r>
            <a:r>
              <a:rPr lang="es-ES" sz="2400">
                <a:latin typeface="Univers Condensed"/>
              </a:rPr>
              <a:t> can use </a:t>
            </a:r>
            <a:r>
              <a:rPr lang="es-ES" sz="2400" err="1">
                <a:latin typeface="Univers Condensed"/>
              </a:rPr>
              <a:t>this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information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predict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where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stablish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other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bussiness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like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nightclubs</a:t>
            </a:r>
            <a:r>
              <a:rPr lang="es-ES" sz="2400">
                <a:latin typeface="Univers Condensed"/>
              </a:rPr>
              <a:t> etc.</a:t>
            </a:r>
          </a:p>
          <a:p>
            <a:pPr marL="342900" indent="-342900">
              <a:buFont typeface="+mj-lt"/>
              <a:buAutoNum type="arabicPeriod"/>
            </a:pPr>
            <a:endParaRPr lang="es-ES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01839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EFBD734-0852-67BC-0BAE-CF478D8E0EA9}"/>
              </a:ext>
            </a:extLst>
          </p:cNvPr>
          <p:cNvSpPr/>
          <p:nvPr/>
        </p:nvSpPr>
        <p:spPr>
          <a:xfrm>
            <a:off x="4292613" y="1959428"/>
            <a:ext cx="3022634" cy="303259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3E26DC6-FA5E-F6F0-FEB2-FF668A980FE5}"/>
              </a:ext>
            </a:extLst>
          </p:cNvPr>
          <p:cNvSpPr/>
          <p:nvPr/>
        </p:nvSpPr>
        <p:spPr>
          <a:xfrm>
            <a:off x="7651863" y="1959427"/>
            <a:ext cx="2835729" cy="184646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1637164-C393-F14F-F612-1F8907F74266}"/>
              </a:ext>
            </a:extLst>
          </p:cNvPr>
          <p:cNvSpPr/>
          <p:nvPr/>
        </p:nvSpPr>
        <p:spPr>
          <a:xfrm>
            <a:off x="1079329" y="1959429"/>
            <a:ext cx="2835729" cy="398417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AD8A8D-0E62-246E-1CBB-8C41710F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What</a:t>
            </a:r>
            <a:r>
              <a:rPr lang="es-ES"/>
              <a:t> </a:t>
            </a:r>
            <a:r>
              <a:rPr lang="es-ES" err="1">
                <a:latin typeface="Univers Condensed"/>
              </a:rPr>
              <a:t>have</a:t>
            </a:r>
            <a:r>
              <a:rPr lang="es-ES"/>
              <a:t> </a:t>
            </a:r>
            <a:r>
              <a:rPr lang="es-ES" err="1"/>
              <a:t>we</a:t>
            </a:r>
            <a:r>
              <a:rPr lang="es-ES"/>
              <a:t> </a:t>
            </a:r>
            <a:r>
              <a:rPr lang="es-ES" err="1"/>
              <a:t>used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6693E-F22F-90BF-F357-DDC0AFAF5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76" y="2078218"/>
            <a:ext cx="2499764" cy="37398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s-ES" sz="2800">
                <a:latin typeface="Univers Condensed"/>
              </a:rPr>
              <a:t>Python</a:t>
            </a:r>
          </a:p>
          <a:p>
            <a:r>
              <a:rPr lang="es-ES" sz="1800" b="1">
                <a:latin typeface="Univers Condensed"/>
              </a:rPr>
              <a:t>Pandas</a:t>
            </a:r>
          </a:p>
          <a:p>
            <a:r>
              <a:rPr lang="es-ES" sz="1800" b="1" err="1">
                <a:latin typeface="Univers Condensed"/>
              </a:rPr>
              <a:t>Seaborn</a:t>
            </a:r>
            <a:endParaRPr lang="es-ES" sz="1800" b="1">
              <a:latin typeface="Univers Condensed"/>
            </a:endParaRPr>
          </a:p>
          <a:p>
            <a:r>
              <a:rPr lang="es-ES" sz="1800" b="1" err="1">
                <a:latin typeface="Univers Condensed"/>
              </a:rPr>
              <a:t>Matplotlib</a:t>
            </a:r>
            <a:endParaRPr lang="es-ES" sz="1800" b="1">
              <a:latin typeface="Univers Condensed"/>
            </a:endParaRPr>
          </a:p>
          <a:p>
            <a:r>
              <a:rPr lang="es-ES" sz="1800" b="1" err="1">
                <a:latin typeface="Univers Condensed"/>
              </a:rPr>
              <a:t>SkLearn</a:t>
            </a:r>
            <a:endParaRPr lang="es-ES" sz="1800" b="1">
              <a:latin typeface="Univers Condensed"/>
            </a:endParaRPr>
          </a:p>
          <a:p>
            <a:pPr marL="0" indent="0">
              <a:buNone/>
            </a:pPr>
            <a:endParaRPr lang="es-ES" sz="1800">
              <a:latin typeface="Univers Condensed"/>
            </a:endParaRPr>
          </a:p>
          <a:p>
            <a:pPr marL="0" indent="0">
              <a:buNone/>
            </a:pPr>
            <a:r>
              <a:rPr lang="es-ES" sz="1600" b="1">
                <a:latin typeface="Univers Condensed"/>
              </a:rPr>
              <a:t>API – </a:t>
            </a:r>
            <a:r>
              <a:rPr lang="es-ES" sz="1600" b="1" err="1">
                <a:latin typeface="Univers Condensed"/>
              </a:rPr>
              <a:t>Mapbox</a:t>
            </a:r>
            <a:r>
              <a:rPr lang="es-ES" sz="1600" b="1">
                <a:latin typeface="Univers Condensed"/>
              </a:rPr>
              <a:t> </a:t>
            </a:r>
          </a:p>
          <a:p>
            <a:pPr marL="0" indent="0">
              <a:buNone/>
            </a:pPr>
            <a:r>
              <a:rPr lang="es-ES" sz="1600" b="1">
                <a:latin typeface="Univers Condensed"/>
              </a:rPr>
              <a:t>Used </a:t>
            </a:r>
            <a:r>
              <a:rPr lang="es-ES" sz="1600" b="1" err="1">
                <a:latin typeface="Univers Condensed"/>
              </a:rPr>
              <a:t>to</a:t>
            </a:r>
            <a:r>
              <a:rPr lang="es-ES" sz="1600" b="1">
                <a:latin typeface="Univers Condensed"/>
              </a:rPr>
              <a:t> </a:t>
            </a:r>
            <a:r>
              <a:rPr lang="es-ES" sz="1600" b="1" err="1">
                <a:latin typeface="Univers Condensed"/>
              </a:rPr>
              <a:t>upload</a:t>
            </a:r>
            <a:r>
              <a:rPr lang="es-ES" sz="1600" b="1">
                <a:latin typeface="Univers Condensed"/>
              </a:rPr>
              <a:t> </a:t>
            </a:r>
            <a:r>
              <a:rPr lang="es-ES" sz="1600" b="1" err="1">
                <a:latin typeface="Univers Condensed"/>
              </a:rPr>
              <a:t>maps</a:t>
            </a:r>
            <a:r>
              <a:rPr lang="es-ES" sz="1600" b="1">
                <a:latin typeface="Univers Condensed"/>
              </a:rPr>
              <a:t> </a:t>
            </a:r>
            <a:r>
              <a:rPr lang="es-ES" sz="1600" b="1" err="1">
                <a:latin typeface="Univers Condensed"/>
              </a:rPr>
              <a:t>on</a:t>
            </a:r>
            <a:r>
              <a:rPr lang="es-ES" sz="1600" b="1">
                <a:latin typeface="Univers Condensed"/>
              </a:rPr>
              <a:t> </a:t>
            </a:r>
            <a:r>
              <a:rPr lang="es-ES" sz="1600" b="1" err="1">
                <a:latin typeface="Univers Condensed"/>
              </a:rPr>
              <a:t>the</a:t>
            </a:r>
            <a:r>
              <a:rPr lang="es-ES" sz="1600" b="1">
                <a:latin typeface="Univers Condensed"/>
              </a:rPr>
              <a:t> web.</a:t>
            </a:r>
          </a:p>
          <a:p>
            <a:endParaRPr lang="es-ES">
              <a:latin typeface="Univers Condensed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A653E0E-AD12-F55F-239F-1104C230FFF4}"/>
              </a:ext>
            </a:extLst>
          </p:cNvPr>
          <p:cNvSpPr txBox="1"/>
          <p:nvPr/>
        </p:nvSpPr>
        <p:spPr>
          <a:xfrm>
            <a:off x="4507097" y="2078218"/>
            <a:ext cx="2593676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err="1">
                <a:latin typeface="Univers Condensed"/>
              </a:rPr>
              <a:t>Power</a:t>
            </a:r>
            <a:r>
              <a:rPr lang="es-ES" sz="2800">
                <a:latin typeface="Univers Condensed"/>
              </a:rPr>
              <a:t>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400">
              <a:latin typeface="Univers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>
                <a:latin typeface="Univers Condensed"/>
              </a:rPr>
              <a:t>Used </a:t>
            </a:r>
            <a:r>
              <a:rPr lang="es-ES" b="1" err="1">
                <a:latin typeface="Univers Condensed"/>
              </a:rPr>
              <a:t>to</a:t>
            </a:r>
            <a:r>
              <a:rPr lang="es-ES" b="1">
                <a:latin typeface="Univers Condensed"/>
              </a:rPr>
              <a:t> </a:t>
            </a:r>
            <a:r>
              <a:rPr lang="es-ES" b="1" err="1">
                <a:latin typeface="Univers Condensed"/>
              </a:rPr>
              <a:t>get</a:t>
            </a:r>
            <a:r>
              <a:rPr lang="es-ES" b="1">
                <a:latin typeface="Univers Condensed"/>
              </a:rPr>
              <a:t> </a:t>
            </a:r>
            <a:r>
              <a:rPr lang="es-ES" b="1" err="1">
                <a:latin typeface="Univers Condensed"/>
              </a:rPr>
              <a:t>insight</a:t>
            </a:r>
            <a:r>
              <a:rPr lang="es-ES" b="1">
                <a:latin typeface="Univers Condensed"/>
              </a:rPr>
              <a:t> </a:t>
            </a:r>
            <a:r>
              <a:rPr lang="es-ES" b="1" err="1">
                <a:latin typeface="Univers Condensed"/>
              </a:rPr>
              <a:t>of</a:t>
            </a:r>
            <a:r>
              <a:rPr lang="es-ES" b="1">
                <a:latin typeface="Univers Condensed"/>
              </a:rPr>
              <a:t> </a:t>
            </a:r>
            <a:r>
              <a:rPr lang="es-ES" b="1" err="1">
                <a:latin typeface="Univers Condensed"/>
              </a:rPr>
              <a:t>our</a:t>
            </a:r>
            <a:r>
              <a:rPr lang="es-ES" b="1">
                <a:latin typeface="Univers Condensed"/>
              </a:rPr>
              <a:t> </a:t>
            </a:r>
            <a:r>
              <a:rPr lang="es-ES" b="1" err="1">
                <a:latin typeface="Univers Condensed"/>
              </a:rPr>
              <a:t>clean</a:t>
            </a:r>
            <a:r>
              <a:rPr lang="es-ES" b="1">
                <a:latin typeface="Univers Condensed"/>
              </a:rPr>
              <a:t> data.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9395298-8571-728B-1F28-FCD2FB1DD5C8}"/>
              </a:ext>
            </a:extLst>
          </p:cNvPr>
          <p:cNvSpPr txBox="1"/>
          <p:nvPr/>
        </p:nvSpPr>
        <p:spPr>
          <a:xfrm>
            <a:off x="7843260" y="2078218"/>
            <a:ext cx="2460582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>
                <a:latin typeface="Univers Condensed"/>
              </a:rPr>
              <a:t>Office </a:t>
            </a:r>
            <a:r>
              <a:rPr lang="es-ES" sz="2800" err="1">
                <a:latin typeface="Univers Condensed"/>
              </a:rPr>
              <a:t>Package</a:t>
            </a:r>
            <a:endParaRPr lang="es-ES" sz="2800">
              <a:latin typeface="Univers Condense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1400">
              <a:latin typeface="Univers Condense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 err="1">
                <a:latin typeface="Univers Condensed"/>
              </a:rPr>
              <a:t>Powerpoint</a:t>
            </a:r>
            <a:endParaRPr lang="es-ES" b="1">
              <a:latin typeface="Univers Condensed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b="1">
                <a:latin typeface="Univers Condensed"/>
              </a:rPr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52457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3" grpId="0" uiExpand="1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0FD7-014A-D380-ADDD-A1755DCF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Roles </a:t>
            </a:r>
            <a:r>
              <a:rPr lang="es-ES" err="1"/>
              <a:t>of</a:t>
            </a:r>
            <a:r>
              <a:rPr lang="es-ES"/>
              <a:t> </a:t>
            </a:r>
            <a:r>
              <a:rPr lang="es-ES" err="1">
                <a:latin typeface="Univers Condensed"/>
              </a:rPr>
              <a:t>the</a:t>
            </a:r>
            <a:r>
              <a:rPr lang="es-ES"/>
              <a:t> </a:t>
            </a:r>
            <a:r>
              <a:rPr lang="es-ES" err="1"/>
              <a:t>team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22529-E3E5-72CA-9387-E8D698C66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3517675"/>
            <a:ext cx="2750136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800">
                <a:solidFill>
                  <a:srgbClr val="000000"/>
                </a:solidFill>
                <a:latin typeface="Univers Condensed"/>
              </a:rPr>
              <a:t>PowerPoint Lead</a:t>
            </a:r>
          </a:p>
          <a:p>
            <a:pPr marL="0" indent="0">
              <a:buNone/>
            </a:pPr>
            <a:endParaRPr lang="es-ES" sz="2800">
              <a:solidFill>
                <a:srgbClr val="000000"/>
              </a:solidFill>
              <a:latin typeface="Univers Condensed"/>
            </a:endParaRPr>
          </a:p>
          <a:p>
            <a:pPr marL="0" indent="0">
              <a:buNone/>
            </a:pPr>
            <a:r>
              <a:rPr lang="es-ES" err="1">
                <a:solidFill>
                  <a:srgbClr val="000000"/>
                </a:solidFill>
                <a:latin typeface="Univers Condensed"/>
              </a:rPr>
              <a:t>Made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 </a:t>
            </a:r>
            <a:r>
              <a:rPr lang="es-ES" err="1">
                <a:solidFill>
                  <a:srgbClr val="000000"/>
                </a:solidFill>
                <a:latin typeface="Univers Condensed"/>
              </a:rPr>
              <a:t>the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 </a:t>
            </a:r>
            <a:r>
              <a:rPr lang="es-ES" err="1">
                <a:solidFill>
                  <a:srgbClr val="000000"/>
                </a:solidFill>
                <a:latin typeface="Univers Condensed"/>
              </a:rPr>
              <a:t>presentation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 and </a:t>
            </a:r>
            <a:r>
              <a:rPr lang="es-ES" err="1">
                <a:solidFill>
                  <a:srgbClr val="000000"/>
                </a:solidFill>
                <a:latin typeface="Univers Condensed"/>
              </a:rPr>
              <a:t>helped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 </a:t>
            </a:r>
            <a:r>
              <a:rPr lang="es-ES" err="1">
                <a:solidFill>
                  <a:srgbClr val="000000"/>
                </a:solidFill>
                <a:latin typeface="Univers Condensed"/>
              </a:rPr>
              <a:t>with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 data </a:t>
            </a:r>
            <a:r>
              <a:rPr lang="es-ES" err="1">
                <a:solidFill>
                  <a:srgbClr val="000000"/>
                </a:solidFill>
                <a:latin typeface="Univers Condensed"/>
              </a:rPr>
              <a:t>depuration</a:t>
            </a:r>
            <a:r>
              <a:rPr lang="es-ES">
                <a:solidFill>
                  <a:srgbClr val="000000"/>
                </a:solidFill>
                <a:latin typeface="Univers Condensed"/>
              </a:rPr>
              <a:t>.</a:t>
            </a:r>
            <a:endParaRPr lang="es-ES">
              <a:latin typeface="Univers Condense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27FD3F-C894-B2C4-2675-DAA5A719261B}"/>
              </a:ext>
            </a:extLst>
          </p:cNvPr>
          <p:cNvSpPr txBox="1"/>
          <p:nvPr/>
        </p:nvSpPr>
        <p:spPr>
          <a:xfrm>
            <a:off x="861282" y="2124726"/>
            <a:ext cx="21840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000">
                <a:latin typeface="Univers Condensed"/>
              </a:rPr>
              <a:t>Álvaro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28106C-E055-6770-7FC6-3AE08B1385B9}"/>
              </a:ext>
            </a:extLst>
          </p:cNvPr>
          <p:cNvSpPr txBox="1"/>
          <p:nvPr/>
        </p:nvSpPr>
        <p:spPr>
          <a:xfrm>
            <a:off x="3807097" y="2124726"/>
            <a:ext cx="302228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000">
                <a:latin typeface="Univers Condensed"/>
              </a:rPr>
              <a:t>Jaime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F480EF-49DF-5A1B-A444-052E02E96681}"/>
              </a:ext>
            </a:extLst>
          </p:cNvPr>
          <p:cNvSpPr txBox="1"/>
          <p:nvPr/>
        </p:nvSpPr>
        <p:spPr>
          <a:xfrm>
            <a:off x="6403521" y="2124726"/>
            <a:ext cx="27105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000">
                <a:latin typeface="Univers Condensed"/>
              </a:rPr>
              <a:t>Aristeo</a:t>
            </a:r>
            <a:r>
              <a:rPr lang="es-ES" sz="2400">
                <a:latin typeface="Univers Condensed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3429D83-1B05-1633-E594-73A55EF332DE}"/>
              </a:ext>
            </a:extLst>
          </p:cNvPr>
          <p:cNvSpPr txBox="1"/>
          <p:nvPr/>
        </p:nvSpPr>
        <p:spPr>
          <a:xfrm>
            <a:off x="3584615" y="3427331"/>
            <a:ext cx="261257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err="1">
                <a:latin typeface="Univers Condensed"/>
              </a:rPr>
              <a:t>Documentation</a:t>
            </a:r>
            <a:r>
              <a:rPr lang="es-ES" sz="2800">
                <a:latin typeface="Univers Condensed"/>
              </a:rPr>
              <a:t> Lead</a:t>
            </a:r>
            <a:endParaRPr lang="es-ES"/>
          </a:p>
          <a:p>
            <a:endParaRPr lang="es-ES" sz="2800">
              <a:latin typeface="Univers Condensed"/>
            </a:endParaRPr>
          </a:p>
          <a:p>
            <a:r>
              <a:rPr lang="es-ES" sz="2000" err="1">
                <a:latin typeface="Univers Condensed"/>
              </a:rPr>
              <a:t>Tasked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with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the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documentation</a:t>
            </a:r>
            <a:r>
              <a:rPr lang="es-ES" sz="2000">
                <a:latin typeface="Univers Condensed"/>
              </a:rPr>
              <a:t> and </a:t>
            </a:r>
            <a:r>
              <a:rPr lang="es-ES" sz="2000" err="1">
                <a:latin typeface="Univers Condensed"/>
              </a:rPr>
              <a:t>gave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insights</a:t>
            </a:r>
            <a:r>
              <a:rPr lang="es-ES" sz="2000">
                <a:latin typeface="Univers Condensed"/>
              </a:rPr>
              <a:t>.</a:t>
            </a:r>
          </a:p>
          <a:p>
            <a:pPr algn="ctr"/>
            <a:endParaRPr lang="es-ES" sz="2400">
              <a:latin typeface="Univers Condensed"/>
            </a:endParaRPr>
          </a:p>
          <a:p>
            <a:endParaRPr lang="es-ES" sz="240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0E2CAC-AF8A-05C8-2C4B-5D95983C9918}"/>
              </a:ext>
            </a:extLst>
          </p:cNvPr>
          <p:cNvSpPr txBox="1"/>
          <p:nvPr/>
        </p:nvSpPr>
        <p:spPr>
          <a:xfrm>
            <a:off x="6195049" y="3520784"/>
            <a:ext cx="239691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>
                <a:latin typeface="Univers Condensed"/>
              </a:rPr>
              <a:t>Python Lead</a:t>
            </a:r>
          </a:p>
          <a:p>
            <a:endParaRPr lang="es-ES" sz="2800">
              <a:latin typeface="Univers Condensed"/>
            </a:endParaRPr>
          </a:p>
          <a:p>
            <a:endParaRPr lang="es-ES" sz="2800">
              <a:latin typeface="Univers Condensed"/>
            </a:endParaRPr>
          </a:p>
          <a:p>
            <a:r>
              <a:rPr lang="es-ES" sz="2000" err="1">
                <a:latin typeface="Univers Condensed"/>
              </a:rPr>
              <a:t>Created</a:t>
            </a:r>
            <a:r>
              <a:rPr lang="es-ES" sz="2000">
                <a:latin typeface="Univers Condensed"/>
              </a:rPr>
              <a:t> data </a:t>
            </a:r>
            <a:r>
              <a:rPr lang="es-ES" sz="2000" err="1">
                <a:latin typeface="Univers Condensed"/>
              </a:rPr>
              <a:t>graphs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with</a:t>
            </a:r>
            <a:r>
              <a:rPr lang="es-ES" sz="2000">
                <a:latin typeface="Univers Condensed"/>
              </a:rPr>
              <a:t> Python and </a:t>
            </a:r>
            <a:r>
              <a:rPr lang="es-ES" sz="2000" err="1">
                <a:latin typeface="Univers Condensed"/>
              </a:rPr>
              <a:t>cleansed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the</a:t>
            </a:r>
            <a:r>
              <a:rPr lang="es-ES" sz="2000">
                <a:latin typeface="Univers Condensed"/>
              </a:rPr>
              <a:t> data.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E754EB2-D50A-5B89-BF04-50263F5904FB}"/>
              </a:ext>
            </a:extLst>
          </p:cNvPr>
          <p:cNvSpPr txBox="1"/>
          <p:nvPr/>
        </p:nvSpPr>
        <p:spPr>
          <a:xfrm>
            <a:off x="8727523" y="3427331"/>
            <a:ext cx="290253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800" err="1">
                <a:latin typeface="Univers Condensed"/>
              </a:rPr>
              <a:t>Power</a:t>
            </a:r>
            <a:r>
              <a:rPr lang="es-ES" sz="2800">
                <a:latin typeface="Univers Condensed"/>
              </a:rPr>
              <a:t> BI Lead</a:t>
            </a:r>
          </a:p>
          <a:p>
            <a:endParaRPr lang="es-ES" sz="2800">
              <a:latin typeface="Univers Condensed"/>
            </a:endParaRPr>
          </a:p>
          <a:p>
            <a:endParaRPr lang="es-ES" sz="2800">
              <a:latin typeface="Univers Condensed"/>
            </a:endParaRPr>
          </a:p>
          <a:p>
            <a:r>
              <a:rPr lang="es-ES" sz="2000">
                <a:latin typeface="Univers Condensed"/>
              </a:rPr>
              <a:t>Used </a:t>
            </a:r>
            <a:r>
              <a:rPr lang="es-ES" sz="2000" err="1">
                <a:latin typeface="Univers Condensed"/>
              </a:rPr>
              <a:t>Power</a:t>
            </a:r>
            <a:r>
              <a:rPr lang="es-ES" sz="2000">
                <a:latin typeface="Univers Condensed"/>
              </a:rPr>
              <a:t> BI </a:t>
            </a:r>
            <a:r>
              <a:rPr lang="es-ES" sz="2000" err="1">
                <a:latin typeface="Univers Condensed"/>
              </a:rPr>
              <a:t>for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clearer</a:t>
            </a:r>
            <a:r>
              <a:rPr lang="es-ES" sz="2000">
                <a:latin typeface="Univers Condensed"/>
              </a:rPr>
              <a:t> data </a:t>
            </a:r>
            <a:r>
              <a:rPr lang="es-ES" sz="2000" err="1">
                <a:latin typeface="Univers Condensed"/>
              </a:rPr>
              <a:t>visualization</a:t>
            </a:r>
            <a:r>
              <a:rPr lang="es-ES" sz="2000">
                <a:latin typeface="Univers Condensed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B4DDD67-3B5A-5EA0-1CB3-AA384CAEDF10}"/>
              </a:ext>
            </a:extLst>
          </p:cNvPr>
          <p:cNvSpPr txBox="1"/>
          <p:nvPr/>
        </p:nvSpPr>
        <p:spPr>
          <a:xfrm>
            <a:off x="8787394" y="2124726"/>
            <a:ext cx="278279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4000">
                <a:latin typeface="Univers Condensed"/>
              </a:rPr>
              <a:t>Alejandro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E5F58B9-9BAB-C802-D85F-BA5C242A5480}"/>
              </a:ext>
            </a:extLst>
          </p:cNvPr>
          <p:cNvCxnSpPr>
            <a:cxnSpLocks/>
          </p:cNvCxnSpPr>
          <p:nvPr/>
        </p:nvCxnSpPr>
        <p:spPr>
          <a:xfrm>
            <a:off x="446314" y="3167743"/>
            <a:ext cx="10945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342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BEFFC6-36EB-CC8A-02BA-707365D7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>
                <a:latin typeface="Univers Condensed"/>
              </a:rPr>
              <a:t>OUR DATASET </a:t>
            </a:r>
            <a:r>
              <a:rPr lang="es-ES" err="1">
                <a:latin typeface="Univers Condensed"/>
              </a:rPr>
              <a:t>basic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information</a:t>
            </a:r>
            <a:endParaRPr lang="es-ES">
              <a:latin typeface="Univers Condensed"/>
            </a:endParaRPr>
          </a:p>
        </p:txBody>
      </p: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D7AEF6D7-594F-45DC-2D1D-1A2C6F1AF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44828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96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29E91-16B4-BF51-84FF-B1AB979D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14400"/>
            <a:ext cx="5488292" cy="816429"/>
          </a:xfrm>
        </p:spPr>
        <p:txBody>
          <a:bodyPr/>
          <a:lstStyle/>
          <a:p>
            <a:r>
              <a:rPr lang="es-ES" err="1"/>
              <a:t>What</a:t>
            </a:r>
            <a:r>
              <a:rPr lang="es-ES"/>
              <a:t> </a:t>
            </a:r>
            <a:r>
              <a:rPr lang="es-ES" err="1"/>
              <a:t>we</a:t>
            </a:r>
            <a:r>
              <a:rPr lang="es-ES"/>
              <a:t> do </a:t>
            </a:r>
            <a:r>
              <a:rPr lang="es-ES" err="1"/>
              <a:t>want</a:t>
            </a:r>
            <a:r>
              <a:rPr lang="es-ES"/>
              <a:t> 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A8ED46-0F37-E1E1-1AF4-622783C9DF21}"/>
              </a:ext>
            </a:extLst>
          </p:cNvPr>
          <p:cNvSpPr txBox="1">
            <a:spLocks/>
          </p:cNvSpPr>
          <p:nvPr/>
        </p:nvSpPr>
        <p:spPr>
          <a:xfrm>
            <a:off x="7950820" y="914400"/>
            <a:ext cx="5488292" cy="8164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err="1">
                <a:latin typeface="Univers Condensed"/>
              </a:rPr>
              <a:t>What</a:t>
            </a:r>
            <a:r>
              <a:rPr lang="es-ES"/>
              <a:t> </a:t>
            </a:r>
            <a:r>
              <a:rPr lang="es-ES" err="1"/>
              <a:t>for</a:t>
            </a:r>
            <a:r>
              <a:rPr lang="es-ES"/>
              <a:t> ?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286D45B-0035-DB1A-CF39-CEF0C8B3205B}"/>
              </a:ext>
            </a:extLst>
          </p:cNvPr>
          <p:cNvSpPr txBox="1">
            <a:spLocks/>
          </p:cNvSpPr>
          <p:nvPr/>
        </p:nvSpPr>
        <p:spPr>
          <a:xfrm>
            <a:off x="6598086" y="1948822"/>
            <a:ext cx="4836946" cy="3739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>
                <a:latin typeface="Univers Condensed"/>
              </a:rPr>
              <a:t>Explore new </a:t>
            </a:r>
            <a:r>
              <a:rPr lang="es-ES" sz="2400" err="1">
                <a:latin typeface="Univers Condensed"/>
              </a:rPr>
              <a:t>bussiness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oportunities</a:t>
            </a:r>
            <a:r>
              <a:rPr lang="es-ES" sz="2400">
                <a:latin typeface="Univers Condensed"/>
              </a:rPr>
              <a:t>. </a:t>
            </a:r>
            <a:endParaRPr lang="es-ES"/>
          </a:p>
          <a:p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make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our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information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understandable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to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people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without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knowledge</a:t>
            </a:r>
            <a:r>
              <a:rPr lang="es-ES" sz="2400">
                <a:latin typeface="Univers Condensed"/>
              </a:rPr>
              <a:t>.</a:t>
            </a:r>
          </a:p>
          <a:p>
            <a:r>
              <a:rPr lang="es-ES" sz="2400" err="1">
                <a:latin typeface="Univers Condensed"/>
              </a:rPr>
              <a:t>Make</a:t>
            </a:r>
            <a:r>
              <a:rPr lang="es-ES" sz="2400">
                <a:latin typeface="Univers Condensed"/>
              </a:rPr>
              <a:t> more </a:t>
            </a:r>
            <a:r>
              <a:rPr lang="es-ES" sz="2400" err="1">
                <a:latin typeface="Univers Condensed"/>
              </a:rPr>
              <a:t>profit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with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the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current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bussiness</a:t>
            </a:r>
            <a:r>
              <a:rPr lang="es-ES" sz="2400">
                <a:latin typeface="Univers Condensed"/>
              </a:rPr>
              <a:t> </a:t>
            </a:r>
            <a:r>
              <a:rPr lang="es-ES" sz="2400" err="1">
                <a:latin typeface="Univers Condensed"/>
              </a:rPr>
              <a:t>activities</a:t>
            </a:r>
            <a:r>
              <a:rPr lang="es-ES" sz="2400">
                <a:latin typeface="Univers Condensed"/>
              </a:rPr>
              <a:t>.</a:t>
            </a:r>
          </a:p>
          <a:p>
            <a:pPr algn="just"/>
            <a:endParaRPr lang="es-ES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8FD8E132-B272-F750-C0A2-5CB39592A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38124"/>
              </p:ext>
            </p:extLst>
          </p:nvPr>
        </p:nvGraphicFramePr>
        <p:xfrm>
          <a:off x="1022163" y="1950646"/>
          <a:ext cx="4845238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4446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9E93-9F88-2CB7-002E-493381CA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Data </a:t>
            </a:r>
            <a:r>
              <a:rPr lang="es-ES" err="1"/>
              <a:t>depuration</a:t>
            </a:r>
            <a:r>
              <a:rPr lang="es-ES"/>
              <a:t> EXAMPLES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A215A6-9D22-4A14-0CD8-20B9228B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967" y="1086095"/>
            <a:ext cx="3292398" cy="251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9B65F62-ADE7-5BC4-A320-CAAAE5DA8979}"/>
              </a:ext>
            </a:extLst>
          </p:cNvPr>
          <p:cNvSpPr txBox="1"/>
          <p:nvPr/>
        </p:nvSpPr>
        <p:spPr>
          <a:xfrm>
            <a:off x="591778" y="1857320"/>
            <a:ext cx="475310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000" err="1">
                <a:latin typeface="Univers Condensed"/>
              </a:rPr>
              <a:t>Examples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of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filters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used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to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clean</a:t>
            </a:r>
            <a:r>
              <a:rPr lang="es-ES" sz="2000">
                <a:latin typeface="Univers Condensed"/>
              </a:rPr>
              <a:t> </a:t>
            </a:r>
            <a:r>
              <a:rPr lang="es-ES" sz="2000" err="1">
                <a:latin typeface="Univers Condensed"/>
              </a:rPr>
              <a:t>the</a:t>
            </a:r>
            <a:r>
              <a:rPr lang="es-ES" sz="2000">
                <a:latin typeface="Univers Condensed"/>
              </a:rPr>
              <a:t> data: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7A82712-A024-D8F3-3520-E610D10EF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33706"/>
              </p:ext>
            </p:extLst>
          </p:nvPr>
        </p:nvGraphicFramePr>
        <p:xfrm>
          <a:off x="283027" y="2579914"/>
          <a:ext cx="7469625" cy="584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3925">
                  <a:extLst>
                    <a:ext uri="{9D8B030D-6E8A-4147-A177-3AD203B41FA5}">
                      <a16:colId xmlns:a16="http://schemas.microsoft.com/office/drawing/2014/main" val="3368598278"/>
                    </a:ext>
                  </a:extLst>
                </a:gridCol>
                <a:gridCol w="1493925">
                  <a:extLst>
                    <a:ext uri="{9D8B030D-6E8A-4147-A177-3AD203B41FA5}">
                      <a16:colId xmlns:a16="http://schemas.microsoft.com/office/drawing/2014/main" val="4029802360"/>
                    </a:ext>
                  </a:extLst>
                </a:gridCol>
                <a:gridCol w="1493925">
                  <a:extLst>
                    <a:ext uri="{9D8B030D-6E8A-4147-A177-3AD203B41FA5}">
                      <a16:colId xmlns:a16="http://schemas.microsoft.com/office/drawing/2014/main" val="2046181187"/>
                    </a:ext>
                  </a:extLst>
                </a:gridCol>
                <a:gridCol w="1493925">
                  <a:extLst>
                    <a:ext uri="{9D8B030D-6E8A-4147-A177-3AD203B41FA5}">
                      <a16:colId xmlns:a16="http://schemas.microsoft.com/office/drawing/2014/main" val="2292696311"/>
                    </a:ext>
                  </a:extLst>
                </a:gridCol>
                <a:gridCol w="1493925">
                  <a:extLst>
                    <a:ext uri="{9D8B030D-6E8A-4147-A177-3AD203B41FA5}">
                      <a16:colId xmlns:a16="http://schemas.microsoft.com/office/drawing/2014/main" val="2722343244"/>
                    </a:ext>
                  </a:extLst>
                </a:gridCol>
              </a:tblGrid>
              <a:tr h="30416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 Inicio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 Inicio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 Fin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 Fin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2054489"/>
                  </a:ext>
                </a:extLst>
              </a:tr>
              <a:tr h="28083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 Smith ID 5678534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37,62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05687524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D34371E3-AA55-F60E-BBF0-CF02603E3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19290"/>
              </p:ext>
            </p:extLst>
          </p:nvPr>
        </p:nvGraphicFramePr>
        <p:xfrm>
          <a:off x="283027" y="4266664"/>
          <a:ext cx="8128001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951398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1273126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10330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634113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93060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2094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57966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 Inicio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 Inicio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 Fin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 Fin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Tiempo (min)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 Distance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7609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 el veloz ID 754567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-73,99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580049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A626089F-AAAA-4B89-FCF4-5787DED2DD09}"/>
              </a:ext>
            </a:extLst>
          </p:cNvPr>
          <p:cNvSpPr txBox="1"/>
          <p:nvPr/>
        </p:nvSpPr>
        <p:spPr>
          <a:xfrm>
            <a:off x="8621485" y="4429294"/>
            <a:ext cx="340722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2000">
                <a:latin typeface="Univers Condensed"/>
              </a:rPr>
              <a:t>1.26 min=1.26​/60 h≈0.021 h</a:t>
            </a:r>
          </a:p>
          <a:p>
            <a:endParaRPr lang="es-ES" sz="2000">
              <a:latin typeface="Univers Condensed"/>
            </a:endParaRPr>
          </a:p>
          <a:p>
            <a:endParaRPr lang="es-ES" sz="2000">
              <a:latin typeface="Univers Condensed"/>
            </a:endParaRPr>
          </a:p>
          <a:p>
            <a:r>
              <a:rPr lang="pt-BR" sz="2000" err="1">
                <a:latin typeface="Univers Condensed"/>
              </a:rPr>
              <a:t>Velocidad</a:t>
            </a:r>
            <a:r>
              <a:rPr lang="pt-BR" sz="2000">
                <a:latin typeface="Univers Condensed"/>
              </a:rPr>
              <a:t>=0.021 h 4 km​≈ 190.48 km/h</a:t>
            </a:r>
            <a:endParaRPr lang="es-ES" sz="2000">
              <a:latin typeface="Univer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89155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DC7B1-9D39-B2AC-69DC-2F3D4609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latin typeface="Univers Condensed"/>
              </a:rPr>
              <a:t>Data </a:t>
            </a:r>
            <a:r>
              <a:rPr lang="es-ES" err="1">
                <a:latin typeface="Univers Condensed"/>
              </a:rPr>
              <a:t>depuration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main</a:t>
            </a:r>
            <a:r>
              <a:rPr lang="es-ES">
                <a:latin typeface="Univers Condensed"/>
              </a:rPr>
              <a:t> </a:t>
            </a:r>
            <a:r>
              <a:rPr lang="es-ES" err="1">
                <a:latin typeface="Univers Condensed"/>
              </a:rPr>
              <a:t>problem</a:t>
            </a:r>
            <a:endParaRPr lang="es-ES">
              <a:latin typeface="Univers Condensed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462F09-5396-5E4E-D571-5D085E39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64" y="1838379"/>
            <a:ext cx="5656622" cy="219611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6000">
                <a:latin typeface="Univers Condensed"/>
              </a:rPr>
              <a:t>!!!!49.876.785!!!!</a:t>
            </a:r>
            <a:endParaRPr lang="es-ES"/>
          </a:p>
          <a:p>
            <a:pPr marL="0" indent="0" algn="ctr">
              <a:buNone/>
            </a:pPr>
            <a:r>
              <a:rPr lang="es-ES" sz="6000" err="1">
                <a:latin typeface="Univers Condensed"/>
              </a:rPr>
              <a:t>Rows</a:t>
            </a:r>
            <a:r>
              <a:rPr lang="es-ES" sz="6000">
                <a:latin typeface="Univers Condensed"/>
              </a:rPr>
              <a:t> </a:t>
            </a:r>
            <a:r>
              <a:rPr lang="es-ES" sz="6000" err="1">
                <a:latin typeface="Univers Condensed"/>
              </a:rPr>
              <a:t>of</a:t>
            </a:r>
            <a:r>
              <a:rPr lang="es-ES" sz="6000">
                <a:latin typeface="Univers Condensed"/>
              </a:rPr>
              <a:t>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8B95F9-3AFA-737F-A2CA-FF869496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21" y="2579915"/>
            <a:ext cx="2256834" cy="33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96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F6B3FFE-884B-A384-B33C-2E078C932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444" r="1" b="1"/>
          <a:stretch/>
        </p:blipFill>
        <p:spPr>
          <a:xfrm>
            <a:off x="2289395" y="1082496"/>
            <a:ext cx="8334855" cy="468834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9" name="Entrada de lápiz 58">
                <a:extLst>
                  <a:ext uri="{FF2B5EF4-FFF2-40B4-BE49-F238E27FC236}">
                    <a16:creationId xmlns:a16="http://schemas.microsoft.com/office/drawing/2014/main" id="{923CCC0A-796D-D1CF-4198-359C7ED25516}"/>
                  </a:ext>
                </a:extLst>
              </p14:cNvPr>
              <p14:cNvContentPartPr/>
              <p14:nvPr/>
            </p14:nvContentPartPr>
            <p14:xfrm>
              <a:off x="6195103" y="2981760"/>
              <a:ext cx="523440" cy="450360"/>
            </p14:xfrm>
          </p:contentPart>
        </mc:Choice>
        <mc:Fallback xmlns="">
          <p:pic>
            <p:nvPicPr>
              <p:cNvPr id="59" name="Entrada de lápiz 58">
                <a:extLst>
                  <a:ext uri="{FF2B5EF4-FFF2-40B4-BE49-F238E27FC236}">
                    <a16:creationId xmlns:a16="http://schemas.microsoft.com/office/drawing/2014/main" id="{923CCC0A-796D-D1CF-4198-359C7ED25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983" y="2975640"/>
                <a:ext cx="53568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2A1B161C-FC8F-7941-6422-7FA8E5699C7E}"/>
                  </a:ext>
                </a:extLst>
              </p14:cNvPr>
              <p14:cNvContentPartPr/>
              <p14:nvPr/>
            </p14:nvContentPartPr>
            <p14:xfrm>
              <a:off x="6649063" y="2506920"/>
              <a:ext cx="459720" cy="49572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2A1B161C-FC8F-7941-6422-7FA8E5699C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42943" y="2500800"/>
                <a:ext cx="47196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9D61C0AE-4A63-6A27-F3E0-E735557F0327}"/>
                  </a:ext>
                </a:extLst>
              </p14:cNvPr>
              <p14:cNvContentPartPr/>
              <p14:nvPr/>
            </p14:nvContentPartPr>
            <p14:xfrm>
              <a:off x="6204823" y="2514120"/>
              <a:ext cx="479160" cy="7704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9D61C0AE-4A63-6A27-F3E0-E735557F03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8703" y="2508000"/>
                <a:ext cx="491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Entrada de lápiz 65">
                <a:extLst>
                  <a:ext uri="{FF2B5EF4-FFF2-40B4-BE49-F238E27FC236}">
                    <a16:creationId xmlns:a16="http://schemas.microsoft.com/office/drawing/2014/main" id="{346B062A-6D77-A2A7-3547-0EF52EF1BC2A}"/>
                  </a:ext>
                </a:extLst>
              </p14:cNvPr>
              <p14:cNvContentPartPr/>
              <p14:nvPr/>
            </p14:nvContentPartPr>
            <p14:xfrm>
              <a:off x="6183223" y="2601600"/>
              <a:ext cx="109440" cy="482040"/>
            </p14:xfrm>
          </p:contentPart>
        </mc:Choice>
        <mc:Fallback xmlns="">
          <p:pic>
            <p:nvPicPr>
              <p:cNvPr id="66" name="Entrada de lápiz 65">
                <a:extLst>
                  <a:ext uri="{FF2B5EF4-FFF2-40B4-BE49-F238E27FC236}">
                    <a16:creationId xmlns:a16="http://schemas.microsoft.com/office/drawing/2014/main" id="{346B062A-6D77-A2A7-3547-0EF52EF1BC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7103" y="2595480"/>
                <a:ext cx="1216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156A1B22-F13B-A80A-0FC6-2AF1EECF812E}"/>
                  </a:ext>
                </a:extLst>
              </p14:cNvPr>
              <p14:cNvContentPartPr/>
              <p14:nvPr/>
            </p14:nvContentPartPr>
            <p14:xfrm>
              <a:off x="7358623" y="3385680"/>
              <a:ext cx="32760" cy="46836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156A1B22-F13B-A80A-0FC6-2AF1EECF81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503" y="3379560"/>
                <a:ext cx="4500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Entrada de lápiz 67">
                <a:extLst>
                  <a:ext uri="{FF2B5EF4-FFF2-40B4-BE49-F238E27FC236}">
                    <a16:creationId xmlns:a16="http://schemas.microsoft.com/office/drawing/2014/main" id="{4F650DCA-707A-5841-9DF5-349D495EC29E}"/>
                  </a:ext>
                </a:extLst>
              </p14:cNvPr>
              <p14:cNvContentPartPr/>
              <p14:nvPr/>
            </p14:nvContentPartPr>
            <p14:xfrm>
              <a:off x="7358623" y="2971320"/>
              <a:ext cx="425880" cy="469440"/>
            </p14:xfrm>
          </p:contentPart>
        </mc:Choice>
        <mc:Fallback xmlns="">
          <p:pic>
            <p:nvPicPr>
              <p:cNvPr id="68" name="Entrada de lápiz 67">
                <a:extLst>
                  <a:ext uri="{FF2B5EF4-FFF2-40B4-BE49-F238E27FC236}">
                    <a16:creationId xmlns:a16="http://schemas.microsoft.com/office/drawing/2014/main" id="{4F650DCA-707A-5841-9DF5-349D495EC2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503" y="2965200"/>
                <a:ext cx="438120" cy="48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upo 75">
            <a:extLst>
              <a:ext uri="{FF2B5EF4-FFF2-40B4-BE49-F238E27FC236}">
                <a16:creationId xmlns:a16="http://schemas.microsoft.com/office/drawing/2014/main" id="{18FBC3F2-6616-E96C-30D3-3A918795895A}"/>
              </a:ext>
            </a:extLst>
          </p:cNvPr>
          <p:cNvGrpSpPr/>
          <p:nvPr/>
        </p:nvGrpSpPr>
        <p:grpSpPr>
          <a:xfrm>
            <a:off x="6255943" y="2958000"/>
            <a:ext cx="1125360" cy="895680"/>
            <a:chOff x="6255943" y="2958000"/>
            <a:chExt cx="11253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Entrada de lápiz 59">
                  <a:extLst>
                    <a:ext uri="{FF2B5EF4-FFF2-40B4-BE49-F238E27FC236}">
                      <a16:creationId xmlns:a16="http://schemas.microsoft.com/office/drawing/2014/main" id="{D62DB27B-D4E4-EE39-866E-DC6AE06FC1A9}"/>
                    </a:ext>
                  </a:extLst>
                </p14:cNvPr>
                <p14:cNvContentPartPr/>
                <p14:nvPr/>
              </p14:nvContentPartPr>
              <p14:xfrm>
                <a:off x="6662023" y="2972040"/>
                <a:ext cx="416520" cy="423360"/>
              </p14:xfrm>
            </p:contentPart>
          </mc:Choice>
          <mc:Fallback xmlns="">
            <p:pic>
              <p:nvPicPr>
                <p:cNvPr id="60" name="Entrada de lápiz 59">
                  <a:extLst>
                    <a:ext uri="{FF2B5EF4-FFF2-40B4-BE49-F238E27FC236}">
                      <a16:creationId xmlns:a16="http://schemas.microsoft.com/office/drawing/2014/main" id="{D62DB27B-D4E4-EE39-866E-DC6AE06FC1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55908" y="2965925"/>
                  <a:ext cx="428749" cy="435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Entrada de lápiz 60">
                  <a:extLst>
                    <a:ext uri="{FF2B5EF4-FFF2-40B4-BE49-F238E27FC236}">
                      <a16:creationId xmlns:a16="http://schemas.microsoft.com/office/drawing/2014/main" id="{CDD4A232-BFB3-8064-334B-C2DB22293B19}"/>
                    </a:ext>
                  </a:extLst>
                </p14:cNvPr>
                <p14:cNvContentPartPr/>
                <p14:nvPr/>
              </p14:nvContentPartPr>
              <p14:xfrm>
                <a:off x="7031743" y="2958000"/>
                <a:ext cx="349560" cy="461160"/>
              </p14:xfrm>
            </p:contentPart>
          </mc:Choice>
          <mc:Fallback xmlns="">
            <p:pic>
              <p:nvPicPr>
                <p:cNvPr id="61" name="Entrada de lápiz 60">
                  <a:extLst>
                    <a:ext uri="{FF2B5EF4-FFF2-40B4-BE49-F238E27FC236}">
                      <a16:creationId xmlns:a16="http://schemas.microsoft.com/office/drawing/2014/main" id="{CDD4A232-BFB3-8064-334B-C2DB22293B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25623" y="2951880"/>
                  <a:ext cx="3618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1" name="Entrada de lápiz 70">
                  <a:extLst>
                    <a:ext uri="{FF2B5EF4-FFF2-40B4-BE49-F238E27FC236}">
                      <a16:creationId xmlns:a16="http://schemas.microsoft.com/office/drawing/2014/main" id="{FF1435FD-618E-AB11-7223-D2708831CA2D}"/>
                    </a:ext>
                  </a:extLst>
                </p14:cNvPr>
                <p14:cNvContentPartPr/>
                <p14:nvPr/>
              </p14:nvContentPartPr>
              <p14:xfrm>
                <a:off x="7007983" y="3451920"/>
                <a:ext cx="328680" cy="401760"/>
              </p14:xfrm>
            </p:contentPart>
          </mc:Choice>
          <mc:Fallback xmlns="">
            <p:pic>
              <p:nvPicPr>
                <p:cNvPr id="71" name="Entrada de lápiz 70">
                  <a:extLst>
                    <a:ext uri="{FF2B5EF4-FFF2-40B4-BE49-F238E27FC236}">
                      <a16:creationId xmlns:a16="http://schemas.microsoft.com/office/drawing/2014/main" id="{FF1435FD-618E-AB11-7223-D2708831CA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01863" y="3445800"/>
                  <a:ext cx="3409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Entrada de lápiz 71">
                  <a:extLst>
                    <a:ext uri="{FF2B5EF4-FFF2-40B4-BE49-F238E27FC236}">
                      <a16:creationId xmlns:a16="http://schemas.microsoft.com/office/drawing/2014/main" id="{5F98C4E6-58B4-4EB5-6686-A4C663D54F23}"/>
                    </a:ext>
                  </a:extLst>
                </p14:cNvPr>
                <p14:cNvContentPartPr/>
                <p14:nvPr/>
              </p14:nvContentPartPr>
              <p14:xfrm>
                <a:off x="6647983" y="3443640"/>
                <a:ext cx="384120" cy="400320"/>
              </p14:xfrm>
            </p:contentPart>
          </mc:Choice>
          <mc:Fallback xmlns="">
            <p:pic>
              <p:nvPicPr>
                <p:cNvPr id="72" name="Entrada de lápiz 71">
                  <a:extLst>
                    <a:ext uri="{FF2B5EF4-FFF2-40B4-BE49-F238E27FC236}">
                      <a16:creationId xmlns:a16="http://schemas.microsoft.com/office/drawing/2014/main" id="{5F98C4E6-58B4-4EB5-6686-A4C663D54F2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41857" y="3437514"/>
                  <a:ext cx="396371" cy="412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5" name="Entrada de lápiz 74">
                  <a:extLst>
                    <a:ext uri="{FF2B5EF4-FFF2-40B4-BE49-F238E27FC236}">
                      <a16:creationId xmlns:a16="http://schemas.microsoft.com/office/drawing/2014/main" id="{5B368369-0A5F-09DD-58CE-80F7AFB5F523}"/>
                    </a:ext>
                  </a:extLst>
                </p14:cNvPr>
                <p14:cNvContentPartPr/>
                <p14:nvPr/>
              </p14:nvContentPartPr>
              <p14:xfrm>
                <a:off x="6255943" y="3434280"/>
                <a:ext cx="384120" cy="408240"/>
              </p14:xfrm>
            </p:contentPart>
          </mc:Choice>
          <mc:Fallback xmlns="">
            <p:pic>
              <p:nvPicPr>
                <p:cNvPr id="75" name="Entrada de lápiz 74">
                  <a:extLst>
                    <a:ext uri="{FF2B5EF4-FFF2-40B4-BE49-F238E27FC236}">
                      <a16:creationId xmlns:a16="http://schemas.microsoft.com/office/drawing/2014/main" id="{5B368369-0A5F-09DD-58CE-80F7AFB5F5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9823" y="3428160"/>
                  <a:ext cx="396360" cy="42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651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B4E0C-9C5E-3E28-F01E-49BE54EC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344" y="2695972"/>
            <a:ext cx="10090565" cy="732655"/>
          </a:xfrm>
        </p:spPr>
        <p:txBody>
          <a:bodyPr/>
          <a:lstStyle/>
          <a:p>
            <a:pPr algn="ctr"/>
            <a:r>
              <a:rPr lang="es-E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https://aristeo2.github.io/NYCTaxi/</a:t>
            </a:r>
            <a:endParaRPr lang="es-ES">
              <a:solidFill>
                <a:schemeClr val="tx1">
                  <a:lumMod val="95000"/>
                  <a:lumOff val="5000"/>
                </a:schemeClr>
              </a:solidFill>
              <a:latin typeface="inheri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4519F0-1411-9485-BCCE-1998B0C87F1E}"/>
              </a:ext>
            </a:extLst>
          </p:cNvPr>
          <p:cNvSpPr txBox="1"/>
          <p:nvPr/>
        </p:nvSpPr>
        <p:spPr>
          <a:xfrm>
            <a:off x="815230" y="1135551"/>
            <a:ext cx="1056020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3200" dirty="0">
                <a:latin typeface="Univers Condensed"/>
              </a:rPr>
              <a:t>TAKE A LOOK AT OUR WEB PAGE!!</a:t>
            </a:r>
          </a:p>
        </p:txBody>
      </p:sp>
    </p:spTree>
    <p:extLst>
      <p:ext uri="{BB962C8B-B14F-4D97-AF65-F5344CB8AC3E}">
        <p14:creationId xmlns:p14="http://schemas.microsoft.com/office/powerpoint/2010/main" val="41664364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Marcador de contenido 3">
                <a:extLst>
                  <a:ext uri="{FF2B5EF4-FFF2-40B4-BE49-F238E27FC236}">
                    <a16:creationId xmlns:a16="http://schemas.microsoft.com/office/drawing/2014/main" id="{48AADCBD-5F4E-7489-C4A6-CB96D9CEE12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557265496"/>
                  </p:ext>
                </p:extLst>
              </p:nvPr>
            </p:nvGraphicFramePr>
            <p:xfrm>
              <a:off x="-1219" y="502942"/>
              <a:ext cx="12188835" cy="65251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Marcador de contenido 3">
                <a:extLst>
                  <a:ext uri="{FF2B5EF4-FFF2-40B4-BE49-F238E27FC236}">
                    <a16:creationId xmlns:a16="http://schemas.microsoft.com/office/drawing/2014/main" id="{48AADCBD-5F4E-7489-C4A6-CB96D9CEE1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19" y="502942"/>
                <a:ext cx="12188835" cy="65251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7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921BD-BFD9-560C-3111-2D8CDDF0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1432E5FE-8BC1-2DE6-967C-77DE91F299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1432E5FE-8BC1-2DE6-967C-77DE91F299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9DD2B686-1575-CC9F-B19A-E953BCA0AE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450834"/>
                  </p:ext>
                </p:extLst>
              </p:nvPr>
            </p:nvGraphicFramePr>
            <p:xfrm>
              <a:off x="374904" y="109728"/>
              <a:ext cx="11512296" cy="663854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9DD2B686-1575-CC9F-B19A-E953BCA0AE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904" y="109728"/>
                <a:ext cx="11512296" cy="6638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70125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webextensions/webextension1.xml><?xml version="1.0" encoding="utf-8"?>
<we:webextension xmlns:we="http://schemas.microsoft.com/office/webextensions/webextension/2010/11" id="{33EDEB05-330E-487F-8E91-95E4C527F6EB}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81STW/CMAz9Kyjnamop0MINVdzYVI2Jy8TBtKbLFpIoHwyG+O9zUrQPaTtOWqW2zvOT33PsM2u51QJOd7BHNmO3YBpolRlkLGGyx4YjyKFsizYtyzFO0xFmBWWVdlxJy2Zn5sB06NbcehChEIGPm4SBEDV04bQDYTFhGo1VEgR/w55MKWc8XhKGRy2UgVBy5cBhKHsgOp3JQnaTkyI0jh9whY3r0eF4mOUTesuCjG0nkJcp0WxPiM5+pITSUb5S0gGXJBOwAnajPJ1CUaQZpNRoWmwDvuPCXSnb0+KoDXVHPZ90uJyKvHbK8AYEi10YtL3pM6uU8PsYLb7hK+VNg/e4iynpuDuFSsLbqHOh66iNosuK+NwgROxJvVYUO2zZLL0kHxbm7QFkQ+jf6Ne8efF6sKTZON/if7CiZPeblw0hlstOXDfsc9gPvcU96LC822fakjDTS3y+ImyPtM4hUN5ZDQ3WIDEOXfdeOEYetQiyDboxNuG/5GS8l12D8EExLj+LMpvweQf2YZ0odAMAAA==&quot;"/>
    <we:property name="creatorSessionId" value="&quot;f3e77e3e-3fd2-400a-9e65-f3b7d22f0e03&quot;"/>
    <we:property name="creatorTenantId" value="&quot;5818c103-b4ff-4ab6-8c05-dc2fb6993bc0&quot;"/>
    <we:property name="creatorUserId" value="&quot;1003200132517C60&quot;"/>
    <we:property name="datasetId" value="&quot;ec880b93-34bf-4abb-8634-1f879122f6d4&quot;"/>
    <we:property name="design" value="{&quot;border&quot;:{&quot;isActive&quot;:true,&quot;color&quot;:&quot;#808080&quot;,&quot;width&quot;:1,&quot;transparency&quot;:0,&quot;dash&quot;:&quot;solid&quot;}}"/>
    <we:property name="embedUrl" value="&quot;/reportEmbed?reportId=af5c2c81-9559-4253-8070-acaf4079cdf2&amp;config=eyJjbHVzdGVyVXJsIjoiaHR0cHM6Ly9XQUJJLU5PUlRILUVVUk9QRS1LLVBSSU1BUlktcmVkaXJlY3QuYW5hbHlzaXMud2luZG93cy5uZXQiLCJlbWJlZEZlYXR1cmVzIjp7InVzYWdlTWV0cmljc1ZOZXh0Ijp0cnVlfX0%3D&amp;disableSensitivityBanner=true&amp;storytellingChangeViewModeShortcutKeys=true&quot;"/>
    <we:property name="initialStateBookmark" value="&quot;H4sIAAAAAAAAA81TTU/CQBD9K2bPjSmiFLkh4YQgEePFEDNth7q67G72A0XCf3dmS/xINJ5MbNJ29u3rvDc7052opbcKtjNYoxiIKbgKauOOOiITusUurq4m0+H15H42nI4JNjZIo70Y7EQA12C4lT6C4gwE3i0zAUrNoeHVCpTHTFh03mhQ8hVbMm0FF3GfCXyxyjjglIsAATnthui0Ju3OcZcUoQpygwusQouenJ10uj26+0X/DMsedPs50XxLSM6+pXDqJD8yOoDUJMNYAavTbn4ORZF3IMfzPC9KxldShQOl3I5frKPqqOat5VMZkdfGOFmBEqkKh741vRMjo+I6ReMv+MJEV+E1rtKWDjJsOZOKPuns6TjmztBhJXzoEBL2YJ5HFAesxSDfZ+8WhvUGdEXo3+jPZfUU7dEl9SbEGv+DFaObn7wsCfFSN+owYR/NvmktrsHy8JaPNCXc0326PiNijTTOHJgYvIUK56AxNd22XiQmHpUIumbdFDt+X0oy3sregoqsmIZfJBFyIkuFv3zAv4RItpb8eAPbrtl+nQMAAA==&quot;"/>
    <we:property name="isCloseBannerClicked" value="true"/>
    <we:property name="isFiltersActionButtonVisible" value="true"/>
    <we:property name="isVisualContainerHeaderHidden" value="false"/>
    <we:property name="pageDisplayName" value="&quot;Page 2&quot;"/>
    <we:property name="pageName" value="&quot;2521362138785eb6a380&quot;"/>
    <we:property name="pptInsertionSessionID" value="&quot;83E82FA8-F45F-4971-A9D0-E41F67F7EE14&quot;"/>
    <we:property name="reportEmbeddedTime" value="&quot;2025-04-24T22:49:13.552Z&quot;"/>
    <we:property name="reportName" value="&quot;Trabajo Bigdata3&quot;"/>
    <we:property name="reportState" value="&quot;CONNECTED&quot;"/>
    <we:property name="reportUrl" value="&quot;/groups/me/reports/af5c2c81-9559-4253-8070-acaf4079cdf2/2521362138785eb6a380?experience=power-bi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93B853B-C37D-4456-8A1A-4B409552D858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83E82FA8-F45F-4971-A9D0-E41F67F7EE14&quot;"/>
    <we:property name="reportUrl" value="&quot;/groups/me/reports/af5c2c81-9559-4253-8070-acaf4079cdf2/2521362138785eb6a380?experience=power-bi&quot;"/>
    <we:property name="reportName" value="&quot;Trabajo Bigdata3&quot;"/>
    <we:property name="reportState" value="&quot;CONNECTED&quot;"/>
    <we:property name="embedUrl" value="&quot;/reportEmbed?reportId=af5c2c81-9559-4253-8070-acaf4079cdf2&amp;config=eyJjbHVzdGVyVXJsIjoiaHR0cHM6Ly9XQUJJLU5PUlRILUVVUk9QRS1LLVBSSU1BUlktcmVkaXJlY3QuYW5hbHlzaXMud2luZG93cy5uZXQiLCJlbWJlZEZlYXR1cmVzIjp7InVzYWdlTWV0cmljc1ZOZXh0Ijp0cnVlfX0%3D&amp;disableSensitivityBanner=true&amp;storytellingChangeViewModeShortcutKeys=true&quot;"/>
    <we:property name="pageName" value="&quot;2521362138785eb6a380&quot;"/>
    <we:property name="pageDisplayName" value="&quot;Page 2&quot;"/>
    <we:property name="datasetId" value="&quot;ec880b93-34bf-4abb-8634-1f879122f6d4&quot;"/>
    <we:property name="backgroundColor" value="&quot;#FFFFFF&quot;"/>
    <we:property name="bookmark" value="&quot;H4sIAAAAAAAAA81STU/DMAz9KyjnCnV0rGU3NHEDNDHEBe3gpm4JZEmUj8GY9t+xU8SHBEckKrV1np/8nmPvRaeC07C7hg2KubgCL6Gz/mgiCmFGrMKpbJu+bNp+WpVy2lb9jLLWRWVNEPO9iOAHjHcqJNBciMD7dSFA6yUMfOpBByyEQx+sAa1ecSRTKvqEh0Lgi9PWA5dcRYjIZbdEpzNZmBxXpAgyqi2uUMYRPTk9mVQzepu6OcV2BlVTEi2MhOzsRwqXzvILayIoQzKM1cD9nUFdlxMo8aws65bxXun4Tml3Fy/OU3fU887x5SzI62C9kqBF7sJjGE3vxcLqtMnRxTd8ZZOXeIN9Tpmo4o4r6RSyzoGuY+ktXVbGzz1Cxh7s84LiiJ2Yl4fiw8J5twUjCf0b/aWST8kdXdJsYurwP1ixZvjNy5qQoMyg3zfsc9i3o8UNOF7e9pG2hGd6yM9XRGyQ1pkDm2JwIHEJBvPQ3ehFYeZRi2A61s2x5/+lIuOj7B3oxIp5+UWWWfPnDZD2j9B0AwAA&quot;"/>
    <we:property name="initialStateBookmark" value="&quot;H4sIAAAAAAAAA81TTU/CQBD9K2bPjSmiFLkh4YQgEePFEDNth7q67G72A0XCf3dmS/xINJ5MbNJ29u3rvDc7052opbcKtjNYoxiIKbgKauOOOiITusUurq4m0+H15H42nI4JNjZIo70Y7EQA12C4lT6C4gwE3i0zAUrNoeHVCpTHTFh03mhQ8hVbMm0FF3GfCXyxyjjglIsAATnthui0Ju3OcZcUoQpygwusQouenJ10uj26+0X/DMsedPs50XxLSM6+pXDqJD8yOoDUJMNYAavTbn4ORZF3IMfzPC9KxldShQOl3I5frKPqqOat5VMZkdfGOFmBEqkKh741vRMjo+I6ReMv+MJEV+E1rtKWDjJsOZOKPuns6TjmztBhJXzoEBL2YJ5HFAesxSDfZ+8WhvUGdEXo3+jPZfUU7dEl9SbEGv+DFaObn7wsCfFSN+owYR/NvmktrsHy8JaPNCXc0326PiNijTTOHJgYvIUK56AxNd22XiQmHpUIumbdFDt+X0oy3sregoqsmIZfJBFyIkuFv3zAv4RItpb8eAPbrtl+nQMAAA==&quot;"/>
    <we:property name="isFiltersActionButtonVisible" value="true"/>
    <we:property name="isVisualContainerHeaderHidden" value="false"/>
    <we:property name="reportEmbeddedTime" value="&quot;2025-04-24T23:02:23.953Z&quot;"/>
    <we:property name="creatorTenantId" value="&quot;5818c103-b4ff-4ab6-8c05-dc2fb6993bc0&quot;"/>
    <we:property name="creatorUserId" value="&quot;100320022C22564F&quot;"/>
    <we:property name="creatorSessionId" value="&quot;d1f61355-7a6c-4202-ac59-b2f69baed24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5CEFC6B-A1B7-4203-900C-1F41121B3514}">
  <we:reference id="wa200003233" version="2.0.0.3" store="es-ES" storeType="OMEX"/>
  <we:alternateReferences>
    <we:reference id="WA200003233" version="2.0.0.3" store="WA200003233" storeType="OMEX"/>
  </we:alternateReferences>
  <we:properties>
    <we:property name="pptInsertionSessionID" value="&quot;89EB825E-2FCF-45E8-8871-178218AB49C5&quot;"/>
    <we:property name="embedUrl" value="&quot;/reportEmbed?reportId=af5c2c81-9559-4253-8070-acaf4079cdf2&amp;config=eyJjbHVzdGVyVXJsIjoiaHR0cHM6Ly9XQUJJLU5PUlRILUVVUk9QRS1LLVBSSU1BUlktcmVkaXJlY3QuYW5hbHlzaXMud2luZG93cy5uZXQiLCJlbWJlZEZlYXR1cmVzIjp7InVzYWdlTWV0cmljc1ZOZXh0Ijp0cnVlfX0%3D&amp;disableSensitivityBanner=true&amp;storytellingChangeViewModeShortcutKeys=true&quot;"/>
    <we:property name="bookmark" value="&quot;H4sIAAAAAAAAA9WWTW/bMAyG/0qg0wYEqz+ixM6tSzvssA7BUvQy9EBJVKpVsQxZ7pIV+e+j7G7ZsmI9FBvck2WSJl8+FgXdM2Wa2sLuI2yQzdkFeAnK+VHKxqzqbTwpgBepTpXICq7zaZZr8ro6GFc1bH7PAvg1hivTtGBjIjJ+vh4zsHYJ6/imwTY4ZjX6xlVgzTfsg8kVfIv7McNtbZ2HmHIVIGBMe0fh9E4S0jc5VQQZzB2uUIbeikk5m6aJSpNpkkxUiimPYU0f0Cl7NCSm7sovXBXAVFQm2pSaqWlZUHzOBSaIBcpo18aGhxCxO9/Wnrqjnnd1hHOq7qCSqFjXgsemV3zPLhCa1nd9nP/mWLnWS/yEunNVwYQd5VnYtumq7AnG0jtC1dlPCQIxHL0DyhV9N+7rwiMRUmye7Mc/hSzItHbeSLB/aFk4226qZ0uhsn+V8L9YnJkmxEKjV7eb14NQFP/OaIlwO3pP3w9C0qpGVJHQyc1jjK7J0phqbR8m8TAUl73OAMLi+TYOuvhCExX3P33jvEL/dteNwJnxP2YxGx+J/jfbn2STHyaTiRb5jMsZFxOpClBqUIN6cmGqNjw2r09il+DVgJgfOunRKy2mic6FLFHkYsITzvlg0D93yw+I/VErPXwtE1GmEjDjJSo942WqBwP/qUP5JdE/7qXHj3kmeJkXWZaoaSo5FnpYx84Lp/7LGb+PIQdNbIN0wYwL14amBolLqLDTV/d5DPbXvW0NlUL1sPbx+cFQ0b7zK7BtbLq7jrKuTFfsO4a76fAGCwAA&quot;"/>
    <we:property name="datasetId" value="&quot;ec880b93-34bf-4abb-8634-1f879122f6d4&quot;"/>
    <we:property name="pageName" value="&quot;e097610d106004d1e153&quot;"/>
    <we:property name="reportUrl" value="&quot;/links/0aXkI4Sw4W?ctid=5818c103-b4ff-4ab6-8c05-dc2fb6993bc0&amp;bookmarkGuid=d5aed160-97b2-45b0-82c0-479295a460ea&quot;"/>
    <we:property name="reportState" value="&quot;CONNECTED&quot;"/>
    <we:property name="artifactViewState" value="&quot;live&quot;"/>
    <we:property name="reportEmbeddedTime" value="&quot;2025-04-25T05:59:27.171Z&quot;"/>
    <we:property name="creatorSessionId" value="&quot;3eab3413-a880-4cbb-a3f0-4c37db430a27&quot;"/>
    <we:property name="creatorUserId" value="&quot;1003200132517C60&quot;"/>
    <we:property name="creatorTenantId" value="&quot;5818c103-b4ff-4ab6-8c05-dc2fb6993bc0&quot;"/>
    <we:property name="pageDisplayName" value="&quot;Page 1&quot;"/>
    <we:property name="reportName" value="&quot;Trabajo Bigdata3&quot;"/>
    <we:property name="isVisualContainerHeaderHidden" value="false"/>
    <we:property name="isFiltersActionButtonVisible" value="true"/>
    <we:property name="initialStateBookmark" value="&quot;H4sIAAAAAAAAA9WWUW/aMBDHvwry0yahNSEECG+UMk3qaFGZ+jJV08W+UK8mjhyHwRDfvWeHjY2h8VBtSp9I7s53//vhc7xlQpaFgs0NLJEN2RQMB6FNK2Rtlte2y9vb6+no7vrLzWg6IbMurNR5yYZbZsEs0N7LsgLlMpDx80ObgVIzWLi3DFSJbVagKXUOSn7HOphc1lS4azNcF0obcCnnFiy6tCsKp3eqHb6LqCJwK1c4R25rKwZJvxcGIgx6QdAVIYaxCyvrAK/sZIhL7cuPdW5B5lTG2YToi14yoPgoTjFAHCB39kwquw9JN5N1Yag76nlTOCojsYKco2C+BYNlrXjLpghlZXwfk98cc10ZjneYeVdupd1QnrGqSl9lRzBmRhMqbx8RBGLYeg+Uy/ke9bexQSIk2DDYtX8KGZNpoY3koP7QMtaqWuYvlkJl/yrhf7G4kqV1hVpvnpZvG6HI/TutGcJT6wOtb4SkeYEoHKGLx1OMHshSynyh9pN4GIpPtU4LqcLJ2g16+pUmyu1/WqONQHO58SNwJc2PWey0j0T/m+1PsskP3W43S6N+zPtx2uViAEI0alAvpjKv7Kl5PYudgxENYn7opEYvsrQXZFHKE0yjtBsHcRw3Bv1Lt3yD2B+1UsPPeJAmIQfsxAmKrB8nYdYY+OcO5ddE/7iXGj9GnTROokGnE4heyGMcZM06dl459V/O+J0LOWhiS6QLpnvQlS0L4DiDHL2+os4jsb7urQvIBYr9s3G/HyUVrTu/B1W5pv11lPkiBEPSh+7MAndJZV6WF/cM3j0WHy8LAAA=&quot;"/>
    <we:property name="backgroundColor" value="&quot;#D8DCE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7edc2a-429a-4506-857b-84dfdda11b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33773B140B014D95059F1C2C0D358C" ma:contentTypeVersion="6" ma:contentTypeDescription="Crear nuevo documento." ma:contentTypeScope="" ma:versionID="4ab4ccef7b2ce1d5c139e337af4a0892">
  <xsd:schema xmlns:xsd="http://www.w3.org/2001/XMLSchema" xmlns:xs="http://www.w3.org/2001/XMLSchema" xmlns:p="http://schemas.microsoft.com/office/2006/metadata/properties" xmlns:ns3="3c7edc2a-429a-4506-857b-84dfdda11b00" targetNamespace="http://schemas.microsoft.com/office/2006/metadata/properties" ma:root="true" ma:fieldsID="74232f65c32047ee0d432f3754914110" ns3:_="">
    <xsd:import namespace="3c7edc2a-429a-4506-857b-84dfdda11b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7edc2a-429a-4506-857b-84dfdda11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EA6AA9-12A8-4278-8865-A7B3C7BF28BE}">
  <ds:schemaRefs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3c7edc2a-429a-4506-857b-84dfdda11b00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173E421-16B6-4369-8FD7-FCA2EF3157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29252-7DD1-42AA-A172-EF5F324D5B4A}">
  <ds:schemaRefs>
    <ds:schemaRef ds:uri="3c7edc2a-429a-4506-857b-84dfdda11b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Microsoft Office PowerPoint</Application>
  <PresentationFormat>Panorámica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inherit</vt:lpstr>
      <vt:lpstr>Arial</vt:lpstr>
      <vt:lpstr>Calibri</vt:lpstr>
      <vt:lpstr>Calisto MT</vt:lpstr>
      <vt:lpstr>Univers Condensed</vt:lpstr>
      <vt:lpstr>ChronicleVTI</vt:lpstr>
      <vt:lpstr>New YORK TAXI DATASET</vt:lpstr>
      <vt:lpstr>OUR DATASET basic information</vt:lpstr>
      <vt:lpstr>What we do want ?</vt:lpstr>
      <vt:lpstr>Data depuration EXAMPLES</vt:lpstr>
      <vt:lpstr>Data depuration main problem</vt:lpstr>
      <vt:lpstr>Presentación de PowerPoint</vt:lpstr>
      <vt:lpstr>https://aristeo2.github.io/NYCTaxi/</vt:lpstr>
      <vt:lpstr>Presentación de PowerPoint</vt:lpstr>
      <vt:lpstr>Presentación de PowerPoint</vt:lpstr>
      <vt:lpstr>Conclusion</vt:lpstr>
      <vt:lpstr>A LOT OF IMPROVEMENTS CAN BE MADE</vt:lpstr>
      <vt:lpstr>What have we used</vt:lpstr>
      <vt:lpstr>Roles of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Santamarina Almodóbar</dc:creator>
  <cp:lastModifiedBy>Aristeo Luis López González</cp:lastModifiedBy>
  <cp:revision>2</cp:revision>
  <dcterms:created xsi:type="dcterms:W3CDTF">2025-04-24T16:16:30Z</dcterms:created>
  <dcterms:modified xsi:type="dcterms:W3CDTF">2025-04-25T06:41:56Z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0x010100BB33773B140B014D95059F1C2C0D358C</vt:lpwstr>
  </property>
</Properties>
</file>