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74" r:id="rId3"/>
    <p:sldId id="273" r:id="rId4"/>
    <p:sldId id="264" r:id="rId5"/>
    <p:sldId id="268" r:id="rId6"/>
    <p:sldId id="275" r:id="rId7"/>
    <p:sldId id="282" r:id="rId8"/>
    <p:sldId id="283" r:id="rId9"/>
    <p:sldId id="265" r:id="rId10"/>
    <p:sldId id="285" r:id="rId11"/>
    <p:sldId id="284" r:id="rId12"/>
    <p:sldId id="286" r:id="rId13"/>
    <p:sldId id="292" r:id="rId14"/>
    <p:sldId id="259" r:id="rId15"/>
    <p:sldId id="276" r:id="rId16"/>
    <p:sldId id="277" r:id="rId17"/>
    <p:sldId id="278" r:id="rId18"/>
    <p:sldId id="279" r:id="rId19"/>
    <p:sldId id="260" r:id="rId20"/>
    <p:sldId id="266" r:id="rId21"/>
    <p:sldId id="293" r:id="rId22"/>
    <p:sldId id="261" r:id="rId23"/>
    <p:sldId id="295" r:id="rId24"/>
    <p:sldId id="262" r:id="rId25"/>
    <p:sldId id="296" r:id="rId26"/>
    <p:sldId id="263" r:id="rId27"/>
    <p:sldId id="291" r:id="rId28"/>
    <p:sldId id="287" r:id="rId29"/>
    <p:sldId id="271" r:id="rId30"/>
    <p:sldId id="258" r:id="rId31"/>
    <p:sldId id="294" r:id="rId32"/>
    <p:sldId id="267" r:id="rId33"/>
    <p:sldId id="288" r:id="rId34"/>
    <p:sldId id="272" r:id="rId35"/>
    <p:sldId id="290" r:id="rId36"/>
    <p:sldId id="289" r:id="rId37"/>
    <p:sldId id="257" r:id="rId38"/>
    <p:sldId id="280" r:id="rId39"/>
    <p:sldId id="281" r:id="rId40"/>
  </p:sldIdLst>
  <p:sldSz cx="9059863" cy="679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994DD695-523F-4E3E-9AD6-B29BD9F75695}">
          <p14:sldIdLst>
            <p14:sldId id="269"/>
            <p14:sldId id="274"/>
            <p14:sldId id="273"/>
            <p14:sldId id="264"/>
            <p14:sldId id="268"/>
            <p14:sldId id="275"/>
          </p14:sldIdLst>
        </p14:section>
        <p14:section name="Alumno" id="{D623FAF3-FDDC-4C89-BC92-869E622BAACA}">
          <p14:sldIdLst>
            <p14:sldId id="282"/>
            <p14:sldId id="283"/>
            <p14:sldId id="265"/>
            <p14:sldId id="285"/>
            <p14:sldId id="284"/>
            <p14:sldId id="286"/>
            <p14:sldId id="292"/>
            <p14:sldId id="259"/>
            <p14:sldId id="276"/>
            <p14:sldId id="277"/>
            <p14:sldId id="278"/>
            <p14:sldId id="279"/>
            <p14:sldId id="260"/>
          </p14:sldIdLst>
        </p14:section>
        <p14:section name="Coordinador" id="{3B78B2A1-1D1C-476E-8635-106C59842CED}">
          <p14:sldIdLst>
            <p14:sldId id="266"/>
            <p14:sldId id="293"/>
            <p14:sldId id="261"/>
            <p14:sldId id="295"/>
            <p14:sldId id="262"/>
            <p14:sldId id="296"/>
          </p14:sldIdLst>
        </p14:section>
        <p14:section name="Coordinador y alumno" id="{E95AE185-CF04-4A3F-A167-8FD880E99F1E}">
          <p14:sldIdLst>
            <p14:sldId id="263"/>
            <p14:sldId id="291"/>
            <p14:sldId id="287"/>
            <p14:sldId id="271"/>
          </p14:sldIdLst>
        </p14:section>
        <p14:section name="Jefe de división de estudios profesionales" id="{0D63F63F-6A32-4328-B25B-C6F6AFC14042}">
          <p14:sldIdLst>
            <p14:sldId id="258"/>
            <p14:sldId id="294"/>
          </p14:sldIdLst>
        </p14:section>
        <p14:section name="Academia" id="{D8638397-E57D-4224-9C19-59F484093222}">
          <p14:sldIdLst>
            <p14:sldId id="267"/>
            <p14:sldId id="288"/>
            <p14:sldId id="272"/>
            <p14:sldId id="290"/>
            <p14:sldId id="289"/>
          </p14:sldIdLst>
        </p14:section>
        <p14:section name="Departamento de servicios escolares" id="{64A5DAB4-4BDE-48EB-9553-36F115334CF9}">
          <p14:sldIdLst>
            <p14:sldId id="257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490" y="1111971"/>
            <a:ext cx="7700884" cy="2365493"/>
          </a:xfrm>
        </p:spPr>
        <p:txBody>
          <a:bodyPr anchor="b"/>
          <a:lstStyle>
            <a:lvl1pPr algn="ctr">
              <a:defRPr sz="59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483" y="3568686"/>
            <a:ext cx="6794897" cy="1640431"/>
          </a:xfrm>
        </p:spPr>
        <p:txBody>
          <a:bodyPr/>
          <a:lstStyle>
            <a:lvl1pPr marL="0" indent="0" algn="ctr">
              <a:buNone/>
              <a:defRPr sz="2378"/>
            </a:lvl1pPr>
            <a:lvl2pPr marL="452948" indent="0" algn="ctr">
              <a:buNone/>
              <a:defRPr sz="1981"/>
            </a:lvl2pPr>
            <a:lvl3pPr marL="905896" indent="0" algn="ctr">
              <a:buNone/>
              <a:defRPr sz="1783"/>
            </a:lvl3pPr>
            <a:lvl4pPr marL="1358844" indent="0" algn="ctr">
              <a:buNone/>
              <a:defRPr sz="1585"/>
            </a:lvl4pPr>
            <a:lvl5pPr marL="1811792" indent="0" algn="ctr">
              <a:buNone/>
              <a:defRPr sz="1585"/>
            </a:lvl5pPr>
            <a:lvl6pPr marL="2264740" indent="0" algn="ctr">
              <a:buNone/>
              <a:defRPr sz="1585"/>
            </a:lvl6pPr>
            <a:lvl7pPr marL="2717688" indent="0" algn="ctr">
              <a:buNone/>
              <a:defRPr sz="1585"/>
            </a:lvl7pPr>
            <a:lvl8pPr marL="3170636" indent="0" algn="ctr">
              <a:buNone/>
              <a:defRPr sz="1585"/>
            </a:lvl8pPr>
            <a:lvl9pPr marL="3623584" indent="0" algn="ctr">
              <a:buNone/>
              <a:defRPr sz="1585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2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8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3465" y="361744"/>
            <a:ext cx="1953533" cy="57580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866" y="361744"/>
            <a:ext cx="5747351" cy="57580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7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4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47" y="1693908"/>
            <a:ext cx="7814132" cy="2826323"/>
          </a:xfrm>
        </p:spPr>
        <p:txBody>
          <a:bodyPr anchor="b"/>
          <a:lstStyle>
            <a:lvl1pPr>
              <a:defRPr sz="59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147" y="4546970"/>
            <a:ext cx="7814132" cy="1486296"/>
          </a:xfrm>
        </p:spPr>
        <p:txBody>
          <a:bodyPr/>
          <a:lstStyle>
            <a:lvl1pPr marL="0" indent="0">
              <a:buNone/>
              <a:defRPr sz="2378">
                <a:solidFill>
                  <a:schemeClr val="tx1"/>
                </a:solidFill>
              </a:defRPr>
            </a:lvl1pPr>
            <a:lvl2pPr marL="452948" indent="0">
              <a:buNone/>
              <a:defRPr sz="1981">
                <a:solidFill>
                  <a:schemeClr val="tx1">
                    <a:tint val="75000"/>
                  </a:schemeClr>
                </a:solidFill>
              </a:defRPr>
            </a:lvl2pPr>
            <a:lvl3pPr marL="905896" indent="0">
              <a:buNone/>
              <a:defRPr sz="1783">
                <a:solidFill>
                  <a:schemeClr val="tx1">
                    <a:tint val="75000"/>
                  </a:schemeClr>
                </a:solidFill>
              </a:defRPr>
            </a:lvl3pPr>
            <a:lvl4pPr marL="1358844" indent="0"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4pPr>
            <a:lvl5pPr marL="1811792" indent="0"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5pPr>
            <a:lvl6pPr marL="2264740" indent="0"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6pPr>
            <a:lvl7pPr marL="2717688" indent="0"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7pPr>
            <a:lvl8pPr marL="3170636" indent="0"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8pPr>
            <a:lvl9pPr marL="3623584" indent="0"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16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865" y="1808721"/>
            <a:ext cx="3850442" cy="431104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556" y="1808721"/>
            <a:ext cx="3850442" cy="431104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1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46" y="361746"/>
            <a:ext cx="7814132" cy="131328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47" y="1665597"/>
            <a:ext cx="3832746" cy="816283"/>
          </a:xfrm>
        </p:spPr>
        <p:txBody>
          <a:bodyPr anchor="b"/>
          <a:lstStyle>
            <a:lvl1pPr marL="0" indent="0">
              <a:buNone/>
              <a:defRPr sz="2378" b="1"/>
            </a:lvl1pPr>
            <a:lvl2pPr marL="452948" indent="0">
              <a:buNone/>
              <a:defRPr sz="1981" b="1"/>
            </a:lvl2pPr>
            <a:lvl3pPr marL="905896" indent="0">
              <a:buNone/>
              <a:defRPr sz="1783" b="1"/>
            </a:lvl3pPr>
            <a:lvl4pPr marL="1358844" indent="0">
              <a:buNone/>
              <a:defRPr sz="1585" b="1"/>
            </a:lvl4pPr>
            <a:lvl5pPr marL="1811792" indent="0">
              <a:buNone/>
              <a:defRPr sz="1585" b="1"/>
            </a:lvl5pPr>
            <a:lvl6pPr marL="2264740" indent="0">
              <a:buNone/>
              <a:defRPr sz="1585" b="1"/>
            </a:lvl6pPr>
            <a:lvl7pPr marL="2717688" indent="0">
              <a:buNone/>
              <a:defRPr sz="1585" b="1"/>
            </a:lvl7pPr>
            <a:lvl8pPr marL="3170636" indent="0">
              <a:buNone/>
              <a:defRPr sz="1585" b="1"/>
            </a:lvl8pPr>
            <a:lvl9pPr marL="3623584" indent="0">
              <a:buNone/>
              <a:defRPr sz="1585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47" y="2481880"/>
            <a:ext cx="3832746" cy="36504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6556" y="1665597"/>
            <a:ext cx="3851622" cy="816283"/>
          </a:xfrm>
        </p:spPr>
        <p:txBody>
          <a:bodyPr anchor="b"/>
          <a:lstStyle>
            <a:lvl1pPr marL="0" indent="0">
              <a:buNone/>
              <a:defRPr sz="2378" b="1"/>
            </a:lvl1pPr>
            <a:lvl2pPr marL="452948" indent="0">
              <a:buNone/>
              <a:defRPr sz="1981" b="1"/>
            </a:lvl2pPr>
            <a:lvl3pPr marL="905896" indent="0">
              <a:buNone/>
              <a:defRPr sz="1783" b="1"/>
            </a:lvl3pPr>
            <a:lvl4pPr marL="1358844" indent="0">
              <a:buNone/>
              <a:defRPr sz="1585" b="1"/>
            </a:lvl4pPr>
            <a:lvl5pPr marL="1811792" indent="0">
              <a:buNone/>
              <a:defRPr sz="1585" b="1"/>
            </a:lvl5pPr>
            <a:lvl6pPr marL="2264740" indent="0">
              <a:buNone/>
              <a:defRPr sz="1585" b="1"/>
            </a:lvl6pPr>
            <a:lvl7pPr marL="2717688" indent="0">
              <a:buNone/>
              <a:defRPr sz="1585" b="1"/>
            </a:lvl7pPr>
            <a:lvl8pPr marL="3170636" indent="0">
              <a:buNone/>
              <a:defRPr sz="1585" b="1"/>
            </a:lvl8pPr>
            <a:lvl9pPr marL="3623584" indent="0">
              <a:buNone/>
              <a:defRPr sz="1585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6556" y="2481880"/>
            <a:ext cx="3851622" cy="36504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6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2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7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45" y="452967"/>
            <a:ext cx="2922042" cy="1585383"/>
          </a:xfrm>
        </p:spPr>
        <p:txBody>
          <a:bodyPr anchor="b"/>
          <a:lstStyle>
            <a:lvl1pPr>
              <a:defRPr sz="317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622" y="978284"/>
            <a:ext cx="4586556" cy="4828499"/>
          </a:xfrm>
        </p:spPr>
        <p:txBody>
          <a:bodyPr/>
          <a:lstStyle>
            <a:lvl1pPr>
              <a:defRPr sz="3170"/>
            </a:lvl1pPr>
            <a:lvl2pPr>
              <a:defRPr sz="2774"/>
            </a:lvl2pPr>
            <a:lvl3pPr>
              <a:defRPr sz="2378"/>
            </a:lvl3pPr>
            <a:lvl4pPr>
              <a:defRPr sz="1981"/>
            </a:lvl4pPr>
            <a:lvl5pPr>
              <a:defRPr sz="1981"/>
            </a:lvl5pPr>
            <a:lvl6pPr>
              <a:defRPr sz="1981"/>
            </a:lvl6pPr>
            <a:lvl7pPr>
              <a:defRPr sz="1981"/>
            </a:lvl7pPr>
            <a:lvl8pPr>
              <a:defRPr sz="1981"/>
            </a:lvl8pPr>
            <a:lvl9pPr>
              <a:defRPr sz="1981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45" y="2038350"/>
            <a:ext cx="2922042" cy="3776296"/>
          </a:xfrm>
        </p:spPr>
        <p:txBody>
          <a:bodyPr/>
          <a:lstStyle>
            <a:lvl1pPr marL="0" indent="0">
              <a:buNone/>
              <a:defRPr sz="1585"/>
            </a:lvl1pPr>
            <a:lvl2pPr marL="452948" indent="0">
              <a:buNone/>
              <a:defRPr sz="1387"/>
            </a:lvl2pPr>
            <a:lvl3pPr marL="905896" indent="0">
              <a:buNone/>
              <a:defRPr sz="1189"/>
            </a:lvl3pPr>
            <a:lvl4pPr marL="1358844" indent="0">
              <a:buNone/>
              <a:defRPr sz="991"/>
            </a:lvl4pPr>
            <a:lvl5pPr marL="1811792" indent="0">
              <a:buNone/>
              <a:defRPr sz="991"/>
            </a:lvl5pPr>
            <a:lvl6pPr marL="2264740" indent="0">
              <a:buNone/>
              <a:defRPr sz="991"/>
            </a:lvl6pPr>
            <a:lvl7pPr marL="2717688" indent="0">
              <a:buNone/>
              <a:defRPr sz="991"/>
            </a:lvl7pPr>
            <a:lvl8pPr marL="3170636" indent="0">
              <a:buNone/>
              <a:defRPr sz="991"/>
            </a:lvl8pPr>
            <a:lvl9pPr marL="3623584" indent="0">
              <a:buNone/>
              <a:defRPr sz="99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45" y="452967"/>
            <a:ext cx="2922042" cy="1585383"/>
          </a:xfrm>
        </p:spPr>
        <p:txBody>
          <a:bodyPr anchor="b"/>
          <a:lstStyle>
            <a:lvl1pPr>
              <a:defRPr sz="317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1622" y="978284"/>
            <a:ext cx="4586556" cy="4828499"/>
          </a:xfrm>
        </p:spPr>
        <p:txBody>
          <a:bodyPr anchor="t"/>
          <a:lstStyle>
            <a:lvl1pPr marL="0" indent="0">
              <a:buNone/>
              <a:defRPr sz="3170"/>
            </a:lvl1pPr>
            <a:lvl2pPr marL="452948" indent="0">
              <a:buNone/>
              <a:defRPr sz="2774"/>
            </a:lvl2pPr>
            <a:lvl3pPr marL="905896" indent="0">
              <a:buNone/>
              <a:defRPr sz="2378"/>
            </a:lvl3pPr>
            <a:lvl4pPr marL="1358844" indent="0">
              <a:buNone/>
              <a:defRPr sz="1981"/>
            </a:lvl4pPr>
            <a:lvl5pPr marL="1811792" indent="0">
              <a:buNone/>
              <a:defRPr sz="1981"/>
            </a:lvl5pPr>
            <a:lvl6pPr marL="2264740" indent="0">
              <a:buNone/>
              <a:defRPr sz="1981"/>
            </a:lvl6pPr>
            <a:lvl7pPr marL="2717688" indent="0">
              <a:buNone/>
              <a:defRPr sz="1981"/>
            </a:lvl7pPr>
            <a:lvl8pPr marL="3170636" indent="0">
              <a:buNone/>
              <a:defRPr sz="1981"/>
            </a:lvl8pPr>
            <a:lvl9pPr marL="3623584" indent="0">
              <a:buNone/>
              <a:defRPr sz="198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45" y="2038350"/>
            <a:ext cx="2922042" cy="3776296"/>
          </a:xfrm>
        </p:spPr>
        <p:txBody>
          <a:bodyPr/>
          <a:lstStyle>
            <a:lvl1pPr marL="0" indent="0">
              <a:buNone/>
              <a:defRPr sz="1585"/>
            </a:lvl1pPr>
            <a:lvl2pPr marL="452948" indent="0">
              <a:buNone/>
              <a:defRPr sz="1387"/>
            </a:lvl2pPr>
            <a:lvl3pPr marL="905896" indent="0">
              <a:buNone/>
              <a:defRPr sz="1189"/>
            </a:lvl3pPr>
            <a:lvl4pPr marL="1358844" indent="0">
              <a:buNone/>
              <a:defRPr sz="991"/>
            </a:lvl4pPr>
            <a:lvl5pPr marL="1811792" indent="0">
              <a:buNone/>
              <a:defRPr sz="991"/>
            </a:lvl5pPr>
            <a:lvl6pPr marL="2264740" indent="0">
              <a:buNone/>
              <a:defRPr sz="991"/>
            </a:lvl6pPr>
            <a:lvl7pPr marL="2717688" indent="0">
              <a:buNone/>
              <a:defRPr sz="991"/>
            </a:lvl7pPr>
            <a:lvl8pPr marL="3170636" indent="0">
              <a:buNone/>
              <a:defRPr sz="991"/>
            </a:lvl8pPr>
            <a:lvl9pPr marL="3623584" indent="0">
              <a:buNone/>
              <a:defRPr sz="99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1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866" y="361746"/>
            <a:ext cx="7814132" cy="131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866" y="1808721"/>
            <a:ext cx="7814132" cy="431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2866" y="6297497"/>
            <a:ext cx="2038469" cy="361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E4BA-E399-42EE-84D3-978371C4F477}" type="datetimeFigureOut">
              <a:rPr lang="es-MX" smtClean="0"/>
              <a:t>19/05/2019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080" y="6297497"/>
            <a:ext cx="3057704" cy="361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528" y="6297497"/>
            <a:ext cx="2038469" cy="361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5A66-C09F-46C1-87CC-E3A5EC60D3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94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05896" rtl="0" eaLnBrk="1" latinLnBrk="0" hangingPunct="1">
        <a:lnSpc>
          <a:spcPct val="90000"/>
        </a:lnSpc>
        <a:spcBef>
          <a:spcPct val="0"/>
        </a:spcBef>
        <a:buNone/>
        <a:defRPr sz="43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474" indent="-226474" algn="l" defTabSz="905896" rtl="0" eaLnBrk="1" latinLnBrk="0" hangingPunct="1">
        <a:lnSpc>
          <a:spcPct val="90000"/>
        </a:lnSpc>
        <a:spcBef>
          <a:spcPts val="991"/>
        </a:spcBef>
        <a:buFont typeface="Arial" panose="020B0604020202020204" pitchFamily="34" charset="0"/>
        <a:buChar char="•"/>
        <a:defRPr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79422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1132370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981" kern="1200">
          <a:solidFill>
            <a:schemeClr val="tx1"/>
          </a:solidFill>
          <a:latin typeface="+mn-lt"/>
          <a:ea typeface="+mn-ea"/>
          <a:cs typeface="+mn-cs"/>
        </a:defRPr>
      </a:lvl3pPr>
      <a:lvl4pPr marL="1585318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4pPr>
      <a:lvl5pPr marL="2038266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5pPr>
      <a:lvl6pPr marL="2491214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6pPr>
      <a:lvl7pPr marL="2944162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7pPr>
      <a:lvl8pPr marL="3397110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8pPr>
      <a:lvl9pPr marL="3850058" indent="-226474" algn="l" defTabSz="90589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1pPr>
      <a:lvl2pPr marL="452948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2pPr>
      <a:lvl3pPr marL="905896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3pPr>
      <a:lvl4pPr marL="1358844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4pPr>
      <a:lvl5pPr marL="1811792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5pPr>
      <a:lvl6pPr marL="2264740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6pPr>
      <a:lvl7pPr marL="2717688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7pPr>
      <a:lvl8pPr marL="3170636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8pPr>
      <a:lvl9pPr marL="3623584" algn="l" defTabSz="905896" rtl="0" eaLnBrk="1" latinLnBrk="0" hangingPunct="1">
        <a:defRPr sz="1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1.xml"/><Relationship Id="rId4" Type="http://schemas.openxmlformats.org/officeDocument/2006/relationships/image" Target="../media/image6.png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4.xml"/><Relationship Id="rId7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9.xml"/><Relationship Id="rId10" Type="http://schemas.openxmlformats.org/officeDocument/2006/relationships/slide" Target="slide15.xml"/><Relationship Id="rId4" Type="http://schemas.openxmlformats.org/officeDocument/2006/relationships/slide" Target="slide1.xml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15.png"/><Relationship Id="rId7" Type="http://schemas.openxmlformats.org/officeDocument/2006/relationships/slide" Target="slide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1.xml"/><Relationship Id="rId4" Type="http://schemas.microsoft.com/office/2007/relationships/hdphoto" Target="../media/hdphoto1.wdp"/><Relationship Id="rId9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9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2207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5532699" y="3183038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5532698" y="4252036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81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19560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263772" y="5802726"/>
            <a:ext cx="2625969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263771" y="694592"/>
            <a:ext cx="2004643" cy="422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5" action="ppaction://hlinksldjump"/>
          </p:cNvPr>
          <p:cNvSpPr/>
          <p:nvPr/>
        </p:nvSpPr>
        <p:spPr>
          <a:xfrm>
            <a:off x="263772" y="1099038"/>
            <a:ext cx="3745520" cy="140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Ingeniería en estar mamado</a:t>
            </a:r>
          </a:p>
          <a:p>
            <a:pPr algn="ctr"/>
            <a:r>
              <a:rPr lang="es-MX" dirty="0"/>
              <a:t>Ingeniería en fumar mota</a:t>
            </a:r>
          </a:p>
          <a:p>
            <a:pPr algn="ctr"/>
            <a:r>
              <a:rPr lang="es-MX" dirty="0"/>
              <a:t>Ingeniería en valer verga siempre</a:t>
            </a:r>
          </a:p>
          <a:p>
            <a:pPr algn="ctr"/>
            <a:r>
              <a:rPr lang="es-MX" dirty="0"/>
              <a:t>Ingeniería en </a:t>
            </a:r>
            <a:r>
              <a:rPr lang="es-MX" dirty="0" err="1"/>
              <a:t>eo</a:t>
            </a:r>
            <a:endParaRPr lang="es-MX" dirty="0"/>
          </a:p>
          <a:p>
            <a:pPr algn="ctr"/>
            <a:r>
              <a:rPr lang="es-MX" dirty="0"/>
              <a:t>Ingeniería en ser ingeniero</a:t>
            </a:r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6198577" y="5802726"/>
            <a:ext cx="2567354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105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19560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263772" y="5802726"/>
            <a:ext cx="2625969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7084" r="70563" b="59392"/>
          <a:stretch/>
        </p:blipFill>
        <p:spPr>
          <a:xfrm>
            <a:off x="641837" y="0"/>
            <a:ext cx="2025163" cy="2615882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5" action="ppaction://hlinksldjump"/>
          </p:cNvPr>
          <p:cNvSpPr/>
          <p:nvPr/>
        </p:nvSpPr>
        <p:spPr>
          <a:xfrm>
            <a:off x="641836" y="2037145"/>
            <a:ext cx="2035323" cy="5787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6" action="ppaction://hlinksldjump"/>
          </p:cNvPr>
          <p:cNvSpPr/>
          <p:nvPr/>
        </p:nvSpPr>
        <p:spPr>
          <a:xfrm>
            <a:off x="641834" y="1518920"/>
            <a:ext cx="2030245" cy="518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7" action="ppaction://hlinksldjump"/>
          </p:cNvPr>
          <p:cNvSpPr/>
          <p:nvPr/>
        </p:nvSpPr>
        <p:spPr>
          <a:xfrm>
            <a:off x="636754" y="1051560"/>
            <a:ext cx="2030246" cy="467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641837" y="533335"/>
            <a:ext cx="2026642" cy="518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93512" b="90650"/>
          <a:stretch/>
        </p:blipFill>
        <p:spPr>
          <a:xfrm>
            <a:off x="1368" y="-17584"/>
            <a:ext cx="587801" cy="602271"/>
          </a:xfrm>
          <a:prstGeom prst="rect">
            <a:avLst/>
          </a:prstGeom>
        </p:spPr>
      </p:pic>
      <p:sp>
        <p:nvSpPr>
          <p:cNvPr id="11" name="Rectángulo 10">
            <a:hlinkClick r:id="rId8" action="ppaction://hlinksldjump"/>
          </p:cNvPr>
          <p:cNvSpPr/>
          <p:nvPr/>
        </p:nvSpPr>
        <p:spPr>
          <a:xfrm>
            <a:off x="-51301" y="-17584"/>
            <a:ext cx="640469" cy="6139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hlinkClick r:id="rId9" action="ppaction://hlinksldjump"/>
          </p:cNvPr>
          <p:cNvSpPr/>
          <p:nvPr/>
        </p:nvSpPr>
        <p:spPr>
          <a:xfrm>
            <a:off x="6198577" y="5802726"/>
            <a:ext cx="2567354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053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19560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263772" y="5802726"/>
            <a:ext cx="2625969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263771" y="694592"/>
            <a:ext cx="2004643" cy="422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9059863" cy="67945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780943" y="1377387"/>
            <a:ext cx="5497975" cy="2488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>
                <a:solidFill>
                  <a:schemeClr val="bg1"/>
                </a:solidFill>
              </a:rPr>
              <a:t>Jaja</a:t>
            </a:r>
            <a:r>
              <a:rPr lang="es-MX" sz="2000" b="1" dirty="0">
                <a:solidFill>
                  <a:schemeClr val="bg1"/>
                </a:solidFill>
              </a:rPr>
              <a:t> </a:t>
            </a:r>
            <a:r>
              <a:rPr lang="es-MX" sz="2000" b="1" dirty="0" err="1">
                <a:solidFill>
                  <a:schemeClr val="bg1"/>
                </a:solidFill>
              </a:rPr>
              <a:t>asies</a:t>
            </a:r>
            <a:endParaRPr lang="es-MX" sz="2000" b="1" dirty="0">
              <a:solidFill>
                <a:schemeClr val="bg1"/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dirty="0">
                <a:solidFill>
                  <a:schemeClr val="bg1"/>
                </a:solidFill>
              </a:rPr>
              <a:t>Has realizado con éxito tu solicitud, ahora a ver si te la aprueban hijo de toda tu putísima madre </a:t>
            </a:r>
            <a:r>
              <a:rPr lang="es-MX" dirty="0" err="1">
                <a:solidFill>
                  <a:schemeClr val="bg1"/>
                </a:solidFill>
              </a:rPr>
              <a:t>xd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1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960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9059863" cy="67945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780943" y="1377387"/>
            <a:ext cx="5497975" cy="2488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>
                <a:solidFill>
                  <a:schemeClr val="bg1"/>
                </a:solidFill>
              </a:rPr>
              <a:t>Jaja</a:t>
            </a:r>
            <a:r>
              <a:rPr lang="es-MX" sz="2000" b="1" dirty="0">
                <a:solidFill>
                  <a:schemeClr val="bg1"/>
                </a:solidFill>
              </a:rPr>
              <a:t> </a:t>
            </a:r>
            <a:r>
              <a:rPr lang="es-MX" sz="2000" b="1" dirty="0" err="1">
                <a:solidFill>
                  <a:schemeClr val="bg1"/>
                </a:solidFill>
              </a:rPr>
              <a:t>asies</a:t>
            </a:r>
            <a:endParaRPr lang="es-MX" sz="2000" b="1" dirty="0">
              <a:solidFill>
                <a:schemeClr val="bg1"/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dirty="0">
                <a:solidFill>
                  <a:schemeClr val="bg1"/>
                </a:solidFill>
              </a:rPr>
              <a:t>En </a:t>
            </a:r>
            <a:r>
              <a:rPr lang="es-MX" dirty="0" err="1">
                <a:solidFill>
                  <a:schemeClr val="bg1"/>
                </a:solidFill>
              </a:rPr>
              <a:t>Stultus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Solutions</a:t>
            </a:r>
            <a:r>
              <a:rPr lang="es-MX" dirty="0">
                <a:solidFill>
                  <a:schemeClr val="bg1"/>
                </a:solidFill>
              </a:rPr>
              <a:t> agradecemos mucho el apoyo que se nos brinda. Con gusto leeremos sus comentarios en la brevedad posible</a:t>
            </a:r>
          </a:p>
        </p:txBody>
      </p:sp>
    </p:spTree>
    <p:extLst>
      <p:ext uri="{BB962C8B-B14F-4D97-AF65-F5344CB8AC3E}">
        <p14:creationId xmlns:p14="http://schemas.microsoft.com/office/powerpoint/2010/main" val="282596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7010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972274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3092370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5212466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7332562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hlinkClick r:id="rId7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199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7010"/>
          </a:xfrm>
          <a:prstGeom prst="rect">
            <a:avLst/>
          </a:prstGeom>
        </p:spPr>
      </p:pic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497712" y="5161085"/>
            <a:ext cx="1717950" cy="12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Info</a:t>
            </a:r>
            <a:r>
              <a:rPr lang="es-MX" dirty="0"/>
              <a:t> bien perrona </a:t>
            </a:r>
            <a:r>
              <a:rPr lang="es-MX" dirty="0" err="1"/>
              <a:t>desglozada</a:t>
            </a:r>
            <a:r>
              <a:rPr lang="es-MX" dirty="0"/>
              <a:t> bien elegante y bella</a:t>
            </a:r>
          </a:p>
        </p:txBody>
      </p:sp>
      <p:sp>
        <p:nvSpPr>
          <p:cNvPr id="11" name="Rectángulo 10">
            <a:hlinkClick r:id="rId4" action="ppaction://hlinksldjump"/>
          </p:cNvPr>
          <p:cNvSpPr/>
          <p:nvPr/>
        </p:nvSpPr>
        <p:spPr>
          <a:xfrm>
            <a:off x="972274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5" action="ppaction://hlinksldjump"/>
          </p:cNvPr>
          <p:cNvSpPr/>
          <p:nvPr/>
        </p:nvSpPr>
        <p:spPr>
          <a:xfrm>
            <a:off x="3092370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hlinkClick r:id="rId6" action="ppaction://hlinksldjump"/>
          </p:cNvPr>
          <p:cNvSpPr/>
          <p:nvPr/>
        </p:nvSpPr>
        <p:spPr>
          <a:xfrm>
            <a:off x="5212466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hlinkClick r:id="rId7" action="ppaction://hlinksldjump"/>
          </p:cNvPr>
          <p:cNvSpPr/>
          <p:nvPr/>
        </p:nvSpPr>
        <p:spPr>
          <a:xfrm>
            <a:off x="7332562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25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7010"/>
          </a:xfrm>
          <a:prstGeom prst="rect">
            <a:avLst/>
          </a:prstGeom>
        </p:spPr>
      </p:pic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2643035" y="5161085"/>
            <a:ext cx="1717950" cy="12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Info</a:t>
            </a:r>
            <a:r>
              <a:rPr lang="es-MX" dirty="0"/>
              <a:t> bien perrona </a:t>
            </a:r>
            <a:r>
              <a:rPr lang="es-MX" dirty="0" err="1"/>
              <a:t>desglozada</a:t>
            </a:r>
            <a:r>
              <a:rPr lang="es-MX" dirty="0"/>
              <a:t> bien elegante y bella</a:t>
            </a:r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3092370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5212466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7332562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7" action="ppaction://hlinksldjump"/>
          </p:cNvPr>
          <p:cNvSpPr/>
          <p:nvPr/>
        </p:nvSpPr>
        <p:spPr>
          <a:xfrm>
            <a:off x="972274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389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7010"/>
          </a:xfrm>
          <a:prstGeom prst="rect">
            <a:avLst/>
          </a:prstGeom>
        </p:spPr>
      </p:pic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4735604" y="5161085"/>
            <a:ext cx="1717950" cy="12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 </a:t>
            </a:r>
            <a:r>
              <a:rPr lang="es-MX" dirty="0" err="1"/>
              <a:t>info</a:t>
            </a:r>
            <a:r>
              <a:rPr lang="es-MX" dirty="0"/>
              <a:t>, ni debería tener algo pienso yo, pero no sé </a:t>
            </a:r>
            <a:r>
              <a:rPr lang="es-MX" dirty="0" err="1"/>
              <a:t>xd</a:t>
            </a:r>
            <a:endParaRPr lang="es-MX" dirty="0"/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3092370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5212466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7332562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7" action="ppaction://hlinksldjump"/>
          </p:cNvPr>
          <p:cNvSpPr/>
          <p:nvPr/>
        </p:nvSpPr>
        <p:spPr>
          <a:xfrm>
            <a:off x="972274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76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7010"/>
          </a:xfrm>
          <a:prstGeom prst="rect">
            <a:avLst/>
          </a:prstGeom>
        </p:spPr>
      </p:pic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6836965" y="5161085"/>
            <a:ext cx="1717950" cy="12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 </a:t>
            </a:r>
            <a:r>
              <a:rPr lang="es-MX" dirty="0" err="1"/>
              <a:t>info</a:t>
            </a:r>
            <a:r>
              <a:rPr lang="es-MX" dirty="0"/>
              <a:t>, ni debería tener algo pienso yo, pero no sé </a:t>
            </a:r>
            <a:r>
              <a:rPr lang="es-MX" dirty="0" err="1"/>
              <a:t>xd</a:t>
            </a:r>
            <a:endParaRPr lang="es-MX" dirty="0"/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3092370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5212466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7332562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7" action="ppaction://hlinksldjump"/>
          </p:cNvPr>
          <p:cNvSpPr/>
          <p:nvPr/>
        </p:nvSpPr>
        <p:spPr>
          <a:xfrm>
            <a:off x="972274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80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1747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616802" y="2037145"/>
            <a:ext cx="2060358" cy="5787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611722" y="1518920"/>
            <a:ext cx="2060358" cy="518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606642" y="1051560"/>
            <a:ext cx="2060358" cy="467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7" action="ppaction://hlinksldjump"/>
          </p:cNvPr>
          <p:cNvSpPr/>
          <p:nvPr/>
        </p:nvSpPr>
        <p:spPr>
          <a:xfrm>
            <a:off x="3092370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8" action="ppaction://hlinksldjump"/>
          </p:cNvPr>
          <p:cNvSpPr/>
          <p:nvPr/>
        </p:nvSpPr>
        <p:spPr>
          <a:xfrm>
            <a:off x="5212466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hlinkClick r:id="rId9" action="ppaction://hlinksldjump"/>
          </p:cNvPr>
          <p:cNvSpPr/>
          <p:nvPr/>
        </p:nvSpPr>
        <p:spPr>
          <a:xfrm>
            <a:off x="7332562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hlinkClick r:id="rId10" action="ppaction://hlinksldjump"/>
          </p:cNvPr>
          <p:cNvSpPr/>
          <p:nvPr/>
        </p:nvSpPr>
        <p:spPr>
          <a:xfrm>
            <a:off x="972274" y="4398380"/>
            <a:ext cx="775504" cy="671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699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172"/>
            <a:ext cx="9059863" cy="645969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7322" y="5347504"/>
            <a:ext cx="3020992" cy="833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9059863" cy="67945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780943" y="1377387"/>
            <a:ext cx="5497975" cy="2488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>
                <a:solidFill>
                  <a:schemeClr val="bg1"/>
                </a:solidFill>
              </a:rPr>
              <a:t>Jaja</a:t>
            </a:r>
            <a:r>
              <a:rPr lang="es-MX" sz="2000" b="1" dirty="0">
                <a:solidFill>
                  <a:schemeClr val="bg1"/>
                </a:solidFill>
              </a:rPr>
              <a:t> </a:t>
            </a:r>
            <a:r>
              <a:rPr lang="es-MX" sz="2000" b="1" dirty="0" err="1">
                <a:solidFill>
                  <a:schemeClr val="bg1"/>
                </a:solidFill>
              </a:rPr>
              <a:t>asies</a:t>
            </a:r>
            <a:endParaRPr lang="es-MX" sz="2000" b="1" dirty="0">
              <a:solidFill>
                <a:schemeClr val="bg1"/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dirty="0">
                <a:solidFill>
                  <a:schemeClr val="bg1"/>
                </a:solidFill>
              </a:rPr>
              <a:t>Se ha enviado un </a:t>
            </a:r>
            <a:r>
              <a:rPr lang="es-MX" dirty="0" err="1">
                <a:solidFill>
                  <a:schemeClr val="bg1"/>
                </a:solidFill>
              </a:rPr>
              <a:t>mesnajío</a:t>
            </a:r>
            <a:r>
              <a:rPr lang="es-MX" dirty="0">
                <a:solidFill>
                  <a:schemeClr val="bg1"/>
                </a:solidFill>
              </a:rPr>
              <a:t> a su correo, verifique  su correo para saber bien que </a:t>
            </a:r>
            <a:r>
              <a:rPr lang="es-MX" dirty="0" err="1">
                <a:solidFill>
                  <a:schemeClr val="bg1"/>
                </a:solidFill>
              </a:rPr>
              <a:t>pex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juasjuasjuas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7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725"/>
            <a:ext cx="9059863" cy="6443883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703384" y="1427285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683295" y="2679346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703384" y="3931407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703384" y="5183468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8141677" y="0"/>
            <a:ext cx="918186" cy="56270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4" action="ppaction://hlinksldjump"/>
          </p:cNvPr>
          <p:cNvSpPr/>
          <p:nvPr/>
        </p:nvSpPr>
        <p:spPr>
          <a:xfrm>
            <a:off x="6515100" y="849300"/>
            <a:ext cx="1881555" cy="3077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12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59863" cy="644174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-1" y="597877"/>
            <a:ext cx="9050953" cy="61966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600" dirty="0"/>
              <a:t>NO TENEMOS PANTALLA PARA ESTO DDDDDDD:</a:t>
            </a:r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703384" y="1427285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683295" y="2679346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703384" y="3931407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hlinkClick r:id="rId3" action="ppaction://hlinksldjump"/>
          </p:cNvPr>
          <p:cNvSpPr/>
          <p:nvPr/>
        </p:nvSpPr>
        <p:spPr>
          <a:xfrm>
            <a:off x="703384" y="5183468"/>
            <a:ext cx="7693271" cy="9554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hlinkClick r:id="rId3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73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9143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4" action="ppaction://hlinksldjump"/>
          </p:cNvPr>
          <p:cNvSpPr/>
          <p:nvPr/>
        </p:nvSpPr>
        <p:spPr>
          <a:xfrm>
            <a:off x="6638191" y="5785338"/>
            <a:ext cx="1943101" cy="3692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726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9143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376246" y="597878"/>
            <a:ext cx="5674706" cy="39389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/>
              <a:t>NO TENEMOS PANTALLA PARA ESTO DDDDDDD:</a:t>
            </a:r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6638191" y="5785338"/>
            <a:ext cx="1943101" cy="3692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922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8631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6638191" y="5785338"/>
            <a:ext cx="1943101" cy="3692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48408" y="2391508"/>
            <a:ext cx="8273560" cy="17672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Para </a:t>
            </a:r>
            <a:r>
              <a:rPr lang="es-MX" sz="3200" dirty="0" err="1"/>
              <a:t>accesar</a:t>
            </a:r>
            <a:r>
              <a:rPr lang="es-MX" sz="3200" dirty="0"/>
              <a:t> a esta </a:t>
            </a:r>
            <a:r>
              <a:rPr lang="es-MX" sz="3200" dirty="0" err="1"/>
              <a:t>pesta</a:t>
            </a:r>
            <a:r>
              <a:rPr lang="es-MX" sz="3200" dirty="0"/>
              <a:t> pantalla creo que es necesaria la pantalla para leer el mensaje del alumno. O al menos añadir un botón al inicio </a:t>
            </a:r>
            <a:r>
              <a:rPr lang="es-MX" sz="3200" dirty="0" err="1"/>
              <a:t>xd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9728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8631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6638191" y="5785338"/>
            <a:ext cx="1943101" cy="3692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376246" y="597878"/>
            <a:ext cx="5674706" cy="39389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/>
              <a:t>NO TENEMOS PANTALLA PARA ESTO DDDDDDD:</a:t>
            </a:r>
          </a:p>
        </p:txBody>
      </p:sp>
    </p:spTree>
    <p:extLst>
      <p:ext uri="{BB962C8B-B14F-4D97-AF65-F5344CB8AC3E}">
        <p14:creationId xmlns:p14="http://schemas.microsoft.com/office/powerpoint/2010/main" val="413291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317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4" action="ppaction://hlinksldjump"/>
          </p:cNvPr>
          <p:cNvSpPr/>
          <p:nvPr/>
        </p:nvSpPr>
        <p:spPr>
          <a:xfrm>
            <a:off x="246184" y="5521569"/>
            <a:ext cx="1780457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3341078" y="5586046"/>
            <a:ext cx="2377706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6808175" y="5542085"/>
            <a:ext cx="1780457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914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3171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4" action="ppaction://hlinksldjump"/>
          </p:cNvPr>
          <p:cNvSpPr/>
          <p:nvPr/>
        </p:nvSpPr>
        <p:spPr>
          <a:xfrm>
            <a:off x="246184" y="5521569"/>
            <a:ext cx="1780457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4" action="ppaction://hlinksldjump"/>
          </p:cNvPr>
          <p:cNvSpPr/>
          <p:nvPr/>
        </p:nvSpPr>
        <p:spPr>
          <a:xfrm>
            <a:off x="3341078" y="5586046"/>
            <a:ext cx="2377706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6808175" y="5542085"/>
            <a:ext cx="1780457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569677" y="597877"/>
            <a:ext cx="5481275" cy="4149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/>
              <a:t>NO TENEMOS PANTALLA PARA ESTO DDDDDDD:</a:t>
            </a:r>
          </a:p>
        </p:txBody>
      </p:sp>
      <p:sp>
        <p:nvSpPr>
          <p:cNvPr id="9" name="Rectángulo 8">
            <a:hlinkClick r:id="rId5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863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31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566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7084" r="70563" b="59392"/>
          <a:stretch/>
        </p:blipFill>
        <p:spPr>
          <a:xfrm>
            <a:off x="641837" y="-17584"/>
            <a:ext cx="2025163" cy="2615882"/>
          </a:xfrm>
          <a:prstGeom prst="rect">
            <a:avLst/>
          </a:prstGeom>
        </p:spPr>
      </p:pic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641836" y="2037145"/>
            <a:ext cx="2035323" cy="5611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6" action="ppaction://hlinksldjump"/>
          </p:cNvPr>
          <p:cNvSpPr/>
          <p:nvPr/>
        </p:nvSpPr>
        <p:spPr>
          <a:xfrm>
            <a:off x="641834" y="1518920"/>
            <a:ext cx="2030245" cy="518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7" action="ppaction://hlinksldjump"/>
          </p:cNvPr>
          <p:cNvSpPr/>
          <p:nvPr/>
        </p:nvSpPr>
        <p:spPr>
          <a:xfrm>
            <a:off x="641837" y="533335"/>
            <a:ext cx="2026642" cy="518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2677159" y="643358"/>
            <a:ext cx="291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Esta </a:t>
            </a:r>
            <a:r>
              <a:rPr lang="es-MX" dirty="0" err="1">
                <a:solidFill>
                  <a:schemeClr val="bg1"/>
                </a:solidFill>
              </a:rPr>
              <a:t>wea</a:t>
            </a:r>
            <a:r>
              <a:rPr lang="es-MX" dirty="0">
                <a:solidFill>
                  <a:schemeClr val="bg1"/>
                </a:solidFill>
              </a:rPr>
              <a:t> debería ser para ambos, la existencia de dos menús está bien psicópata </a:t>
            </a:r>
            <a:r>
              <a:rPr lang="es-MX" dirty="0" err="1">
                <a:solidFill>
                  <a:schemeClr val="bg1"/>
                </a:solidFill>
              </a:rPr>
              <a:t>xd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9" name="Rectángulo 8">
            <a:hlinkClick r:id="rId8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7" action="ppaction://hlinksldjump"/>
          </p:cNvPr>
          <p:cNvSpPr/>
          <p:nvPr/>
        </p:nvSpPr>
        <p:spPr>
          <a:xfrm>
            <a:off x="246184" y="5521569"/>
            <a:ext cx="1780457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7" action="ppaction://hlinksldjump"/>
          </p:cNvPr>
          <p:cNvSpPr/>
          <p:nvPr/>
        </p:nvSpPr>
        <p:spPr>
          <a:xfrm>
            <a:off x="3341078" y="5586046"/>
            <a:ext cx="2377706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hlinkClick r:id="rId7" action="ppaction://hlinksldjump"/>
          </p:cNvPr>
          <p:cNvSpPr/>
          <p:nvPr/>
        </p:nvSpPr>
        <p:spPr>
          <a:xfrm>
            <a:off x="6808175" y="5542085"/>
            <a:ext cx="1780457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 15">
            <a:hlinkClick r:id="rId9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801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9609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263769" y="5838092"/>
            <a:ext cx="2628900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6236677" y="5838092"/>
            <a:ext cx="2555631" cy="5011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469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39609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1736203" y="4687746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4782274" y="4687746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3148316" y="4143735"/>
            <a:ext cx="2789498" cy="219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79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59863" cy="6441748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8141678" y="4079631"/>
            <a:ext cx="754062" cy="325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8141677" y="4970542"/>
            <a:ext cx="754062" cy="325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8141677" y="5861453"/>
            <a:ext cx="754062" cy="325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007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59863" cy="6441748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8141677" y="0"/>
            <a:ext cx="918186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376246" y="597878"/>
            <a:ext cx="5674706" cy="39389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/>
              <a:t>NO TENEMOS PANTALLA PARA ESTO DDDDDDD:</a:t>
            </a:r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8141678" y="4079631"/>
            <a:ext cx="754062" cy="325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8141677" y="4970542"/>
            <a:ext cx="754062" cy="325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8141677" y="5861453"/>
            <a:ext cx="754062" cy="32531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569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59690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703384" y="1427285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703384" y="245026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703384" y="344686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703384" y="444346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683295" y="543399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4" action="ppaction://hlinksldjump"/>
          </p:cNvPr>
          <p:cNvSpPr/>
          <p:nvPr/>
        </p:nvSpPr>
        <p:spPr>
          <a:xfrm>
            <a:off x="6515100" y="823684"/>
            <a:ext cx="1881555" cy="3865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132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5969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-1" y="597877"/>
            <a:ext cx="9050953" cy="61966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600" dirty="0"/>
              <a:t>NO TENEMOS PANTALLA PARA ESTO DDDDDDD:</a:t>
            </a:r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703384" y="1427285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703384" y="245026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703384" y="344686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703384" y="444346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hlinkClick r:id="rId3" action="ppaction://hlinksldjump"/>
          </p:cNvPr>
          <p:cNvSpPr/>
          <p:nvPr/>
        </p:nvSpPr>
        <p:spPr>
          <a:xfrm>
            <a:off x="683295" y="5433991"/>
            <a:ext cx="7693271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hlinkClick r:id="rId3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108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59863" cy="6437466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351692" y="5767754"/>
            <a:ext cx="1995854" cy="41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6567245" y="5767754"/>
            <a:ext cx="1995854" cy="41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2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59863" cy="6437466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351692" y="5767754"/>
            <a:ext cx="1995854" cy="41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6567245" y="5767754"/>
            <a:ext cx="1995854" cy="41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569677" y="597877"/>
            <a:ext cx="5481275" cy="4149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/>
              <a:t>NO TENEMOS PANTALLA PARA ESTO DDDDDDD:</a:t>
            </a:r>
          </a:p>
        </p:txBody>
      </p:sp>
      <p:sp>
        <p:nvSpPr>
          <p:cNvPr id="6" name="Rectángulo 5">
            <a:hlinkClick r:id="rId5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424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59863" cy="6437466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422031" y="5152292"/>
            <a:ext cx="1837592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Aceptada la </a:t>
            </a:r>
            <a:r>
              <a:rPr lang="es-MX" dirty="0" err="1"/>
              <a:t>wea</a:t>
            </a:r>
            <a:endParaRPr lang="es-MX" dirty="0"/>
          </a:p>
          <a:p>
            <a:pPr algn="ctr"/>
            <a:r>
              <a:rPr lang="es-MX" dirty="0" err="1"/>
              <a:t>Nofunca</a:t>
            </a:r>
            <a:r>
              <a:rPr lang="es-MX" dirty="0"/>
              <a:t>, </a:t>
            </a:r>
            <a:r>
              <a:rPr lang="es-MX" dirty="0" err="1"/>
              <a:t>nosease</a:t>
            </a:r>
            <a:endParaRPr lang="es-MX" dirty="0"/>
          </a:p>
        </p:txBody>
      </p:sp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351692" y="5767754"/>
            <a:ext cx="1995854" cy="41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4" action="ppaction://hlinksldjump"/>
          </p:cNvPr>
          <p:cNvSpPr/>
          <p:nvPr/>
        </p:nvSpPr>
        <p:spPr>
          <a:xfrm>
            <a:off x="6567245" y="5767754"/>
            <a:ext cx="1995854" cy="4132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5" action="ppaction://hlinksldjump"/>
          </p:cNvPr>
          <p:cNvSpPr/>
          <p:nvPr/>
        </p:nvSpPr>
        <p:spPr>
          <a:xfrm>
            <a:off x="8176846" y="1"/>
            <a:ext cx="883017" cy="5802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0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50953" cy="6470248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8150469" y="0"/>
            <a:ext cx="900483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6471138" y="820617"/>
            <a:ext cx="1951894" cy="4278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662354" y="1427285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662354" y="2455540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688730" y="3439835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688730" y="4398195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688730" y="5426450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386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50953" cy="6470248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8150469" y="0"/>
            <a:ext cx="900483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-1" y="597877"/>
            <a:ext cx="9050953" cy="61966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600" dirty="0"/>
              <a:t>NO TENEMOS PANTALLA PARA ESTO DDDDDDD:</a:t>
            </a:r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662354" y="1427285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3" action="ppaction://hlinksldjump"/>
          </p:cNvPr>
          <p:cNvSpPr/>
          <p:nvPr/>
        </p:nvSpPr>
        <p:spPr>
          <a:xfrm>
            <a:off x="662354" y="2455540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688730" y="3439835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688730" y="4398195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hlinkClick r:id="rId3" action="ppaction://hlinksldjump"/>
          </p:cNvPr>
          <p:cNvSpPr/>
          <p:nvPr/>
        </p:nvSpPr>
        <p:spPr>
          <a:xfrm>
            <a:off x="688730" y="5426450"/>
            <a:ext cx="7734302" cy="7795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89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50953" cy="6470248"/>
          </a:xfrm>
          <a:prstGeom prst="rect">
            <a:avLst/>
          </a:prstGeom>
        </p:spPr>
      </p:pic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8150469" y="0"/>
            <a:ext cx="900483" cy="5978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-1" y="597877"/>
            <a:ext cx="9050953" cy="61966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600" dirty="0"/>
              <a:t>Creí que no íbamos a permitir la comunicación entre usuarios </a:t>
            </a:r>
            <a:r>
              <a:rPr lang="es-MX" sz="9600" dirty="0" err="1"/>
              <a:t>xd</a:t>
            </a:r>
            <a:endParaRPr lang="es-MX" sz="9600" dirty="0"/>
          </a:p>
        </p:txBody>
      </p:sp>
      <p:sp>
        <p:nvSpPr>
          <p:cNvPr id="7" name="Rectángulo 6">
            <a:hlinkClick r:id="rId3" action="ppaction://hlinksldjump"/>
          </p:cNvPr>
          <p:cNvSpPr/>
          <p:nvPr/>
        </p:nvSpPr>
        <p:spPr>
          <a:xfrm>
            <a:off x="6471138" y="820617"/>
            <a:ext cx="1951894" cy="4278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862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1747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3287215" y="4699321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20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172"/>
            <a:ext cx="9059863" cy="6459690"/>
          </a:xfrm>
          <a:prstGeom prst="rect">
            <a:avLst/>
          </a:prstGeom>
        </p:spPr>
      </p:pic>
      <p:sp>
        <p:nvSpPr>
          <p:cNvPr id="5" name="Rectángulo 4">
            <a:hlinkClick r:id="rId3" action="ppaction://hlinksldjump"/>
          </p:cNvPr>
          <p:cNvSpPr/>
          <p:nvPr/>
        </p:nvSpPr>
        <p:spPr>
          <a:xfrm>
            <a:off x="3252484" y="3102523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243069" y="5614228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641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1747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3287215" y="4699321"/>
            <a:ext cx="2534855" cy="5092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9059863" cy="67945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80943" y="1377387"/>
            <a:ext cx="5497975" cy="2488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>
                <a:solidFill>
                  <a:schemeClr val="bg1"/>
                </a:solidFill>
              </a:rPr>
              <a:t>Jaja</a:t>
            </a:r>
            <a:r>
              <a:rPr lang="es-MX" sz="2000" b="1" dirty="0">
                <a:solidFill>
                  <a:schemeClr val="bg1"/>
                </a:solidFill>
              </a:rPr>
              <a:t> </a:t>
            </a:r>
            <a:r>
              <a:rPr lang="es-MX" sz="2000" b="1" dirty="0" err="1">
                <a:solidFill>
                  <a:schemeClr val="bg1"/>
                </a:solidFill>
              </a:rPr>
              <a:t>asies</a:t>
            </a:r>
            <a:endParaRPr lang="es-MX" sz="2000" b="1" dirty="0">
              <a:solidFill>
                <a:schemeClr val="bg1"/>
              </a:solidFill>
            </a:endParaRPr>
          </a:p>
          <a:p>
            <a:pPr algn="ctr"/>
            <a:endParaRPr lang="es-MX" dirty="0"/>
          </a:p>
          <a:p>
            <a:pPr algn="ctr"/>
            <a:r>
              <a:rPr lang="es-MX" dirty="0">
                <a:solidFill>
                  <a:schemeClr val="bg1"/>
                </a:solidFill>
              </a:rPr>
              <a:t>Su contraseña ha sido enviada al correo que ingresó. Para cambiarla LAARRI se la solicita, así que suerte si el correo era falso baboso </a:t>
            </a:r>
            <a:r>
              <a:rPr lang="es-MX" dirty="0" err="1">
                <a:solidFill>
                  <a:schemeClr val="bg1"/>
                </a:solidFill>
              </a:rPr>
              <a:t>xd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7322" y="4236334"/>
            <a:ext cx="6817488" cy="1944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7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0144"/>
          </a:xfrm>
          <a:prstGeom prst="rect">
            <a:avLst/>
          </a:prstGeom>
        </p:spPr>
      </p:pic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hlinkClick r:id="rId4" action="ppaction://hlinksldjump"/>
          </p:cNvPr>
          <p:cNvSpPr/>
          <p:nvPr/>
        </p:nvSpPr>
        <p:spPr>
          <a:xfrm>
            <a:off x="3220915" y="4475283"/>
            <a:ext cx="2625969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244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41747"/>
          </a:xfrm>
          <a:prstGeom prst="rect">
            <a:avLst/>
          </a:prstGeom>
        </p:spPr>
      </p:pic>
      <p:sp>
        <p:nvSpPr>
          <p:cNvPr id="4" name="Rectángulo 3">
            <a:hlinkClick r:id="rId3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rId4" action="ppaction://hlinksldjump"/>
          </p:cNvPr>
          <p:cNvSpPr/>
          <p:nvPr/>
        </p:nvSpPr>
        <p:spPr>
          <a:xfrm>
            <a:off x="616802" y="2037145"/>
            <a:ext cx="2060358" cy="5787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hlinkClick r:id="rId5" action="ppaction://hlinksldjump"/>
          </p:cNvPr>
          <p:cNvSpPr/>
          <p:nvPr/>
        </p:nvSpPr>
        <p:spPr>
          <a:xfrm>
            <a:off x="611722" y="1518920"/>
            <a:ext cx="2060358" cy="5182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606642" y="1051560"/>
            <a:ext cx="2060358" cy="4673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/>
          <a:srcRect t="54200"/>
          <a:stretch/>
        </p:blipFill>
        <p:spPr>
          <a:xfrm>
            <a:off x="0" y="3490546"/>
            <a:ext cx="9059863" cy="2949598"/>
          </a:xfrm>
          <a:prstGeom prst="rect">
            <a:avLst/>
          </a:prstGeom>
        </p:spPr>
      </p:pic>
      <p:sp>
        <p:nvSpPr>
          <p:cNvPr id="16" name="Rectángulo 15">
            <a:hlinkClick r:id="rId8" action="ppaction://hlinksldjump"/>
          </p:cNvPr>
          <p:cNvSpPr/>
          <p:nvPr/>
        </p:nvSpPr>
        <p:spPr>
          <a:xfrm>
            <a:off x="3220915" y="4475283"/>
            <a:ext cx="2625969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58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863" cy="6419560"/>
          </a:xfrm>
          <a:prstGeom prst="rect">
            <a:avLst/>
          </a:prstGeom>
        </p:spPr>
      </p:pic>
      <p:sp>
        <p:nvSpPr>
          <p:cNvPr id="3" name="Rectángulo 2">
            <a:hlinkClick r:id="rId3" action="ppaction://hlinksldjump"/>
          </p:cNvPr>
          <p:cNvSpPr/>
          <p:nvPr/>
        </p:nvSpPr>
        <p:spPr>
          <a:xfrm>
            <a:off x="263772" y="5802726"/>
            <a:ext cx="2625969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>
            <a:hlinkClick r:id="rId4" action="ppaction://hlinksldjump"/>
          </p:cNvPr>
          <p:cNvSpPr/>
          <p:nvPr/>
        </p:nvSpPr>
        <p:spPr>
          <a:xfrm>
            <a:off x="0" y="0"/>
            <a:ext cx="497712" cy="5787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hlinkClick r:id="rId5" action="ppaction://hlinksldjump"/>
          </p:cNvPr>
          <p:cNvSpPr/>
          <p:nvPr/>
        </p:nvSpPr>
        <p:spPr>
          <a:xfrm>
            <a:off x="263771" y="694592"/>
            <a:ext cx="2004643" cy="422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hlinkClick r:id="rId6" action="ppaction://hlinksldjump"/>
          </p:cNvPr>
          <p:cNvSpPr/>
          <p:nvPr/>
        </p:nvSpPr>
        <p:spPr>
          <a:xfrm>
            <a:off x="6198577" y="5802726"/>
            <a:ext cx="2567354" cy="5377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334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276</Words>
  <Application>Microsoft Office PowerPoint</Application>
  <PresentationFormat>Personalizado</PresentationFormat>
  <Paragraphs>34</Paragraphs>
  <Slides>39</Slides>
  <Notes>0</Notes>
  <HiddenSlides>21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 Luizon</dc:creator>
  <cp:lastModifiedBy>P Luizon</cp:lastModifiedBy>
  <cp:revision>18</cp:revision>
  <dcterms:created xsi:type="dcterms:W3CDTF">2019-05-19T07:31:29Z</dcterms:created>
  <dcterms:modified xsi:type="dcterms:W3CDTF">2019-05-19T10:23:29Z</dcterms:modified>
</cp:coreProperties>
</file>