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304" r:id="rId7"/>
    <p:sldId id="305" r:id="rId8"/>
    <p:sldId id="265" r:id="rId9"/>
    <p:sldId id="306" r:id="rId10"/>
    <p:sldId id="307" r:id="rId11"/>
    <p:sldId id="283" r:id="rId12"/>
    <p:sldId id="284" r:id="rId13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5"/>
      <p:bold r:id="rId16"/>
      <p:italic r:id="rId17"/>
      <p:boldItalic r:id="rId18"/>
    </p:embeddedFont>
    <p:embeddedFont>
      <p:font typeface="Barlow Semi Condensed Light" panose="020F0302020204030204" pitchFamily="34" charset="0"/>
      <p:regular r:id="rId19"/>
      <p:bold r:id="rId20"/>
      <p:italic r:id="rId21"/>
      <p:boldItalic r:id="rId22"/>
    </p:embeddedFont>
    <p:embeddedFont>
      <p:font typeface="Barlow Semi Condensed Medium" panose="020F0502020204030204" pitchFamily="34" charset="0"/>
      <p:regular r:id="rId23"/>
      <p:bold r:id="rId24"/>
      <p:italic r:id="rId25"/>
      <p:boldItalic r:id="rId26"/>
    </p:embeddedFont>
    <p:embeddedFont>
      <p:font typeface="Fjalla One" panose="0200050604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56F3C6-3DAF-4EEE-82C8-BC44FD79289F}">
  <a:tblStyle styleId="{1156F3C6-3DAF-4EEE-82C8-BC44FD7928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3"/>
  </p:normalViewPr>
  <p:slideViewPr>
    <p:cSldViewPr snapToGrid="0">
      <p:cViewPr varScale="1">
        <p:scale>
          <a:sx n="156" d="100"/>
          <a:sy n="156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12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8714a43093_3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8714a43093_3_1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56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198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46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5" r:id="rId11"/>
    <p:sldLayoutId id="2147483673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Docker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 err="1">
                <a:solidFill>
                  <a:schemeClr val="accent1"/>
                </a:solidFill>
              </a:rPr>
              <a:t>Primeiros</a:t>
            </a:r>
            <a:r>
              <a:rPr lang="en-US" sz="2300" dirty="0">
                <a:solidFill>
                  <a:schemeClr val="accent1"/>
                </a:solidFill>
              </a:rPr>
              <a:t> </a:t>
            </a:r>
            <a:r>
              <a:rPr lang="en-US" sz="2300" dirty="0" err="1">
                <a:solidFill>
                  <a:schemeClr val="accent1"/>
                </a:solidFill>
              </a:rPr>
              <a:t>passos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err="1"/>
              <a:t>Conclusão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</a:t>
            </a:r>
            <a:r>
              <a:rPr lang="en" dirty="0" err="1"/>
              <a:t>aprendemos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2703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p62"/>
          <p:cNvSpPr txBox="1">
            <a:spLocks noGrp="1"/>
          </p:cNvSpPr>
          <p:nvPr>
            <p:ph type="body" idx="1"/>
          </p:nvPr>
        </p:nvSpPr>
        <p:spPr>
          <a:xfrm>
            <a:off x="1122049" y="1947672"/>
            <a:ext cx="3403667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Docker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é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composto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por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um conjunto de ferramentas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 err="1"/>
              <a:t>Possui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API e um </a:t>
            </a:r>
            <a:r>
              <a:rPr lang="en-US" sz="1400" dirty="0" err="1"/>
              <a:t>cliente</a:t>
            </a:r>
            <a:endParaRPr lang="en-US" sz="1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Tem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uma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estrutura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na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nuvem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para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armazenar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as images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 err="1"/>
              <a:t>Permite</a:t>
            </a:r>
            <a:r>
              <a:rPr lang="en-US" sz="1400" dirty="0"/>
              <a:t>/</a:t>
            </a:r>
            <a:r>
              <a:rPr lang="en-US" sz="1400" dirty="0" err="1"/>
              <a:t>Facilita</a:t>
            </a:r>
            <a:r>
              <a:rPr lang="en-US" sz="1400" dirty="0"/>
              <a:t> a </a:t>
            </a:r>
            <a:r>
              <a:rPr lang="en-US" sz="1400" dirty="0" err="1"/>
              <a:t>implementação</a:t>
            </a:r>
            <a:r>
              <a:rPr lang="en-US" sz="1400" dirty="0"/>
              <a:t> de </a:t>
            </a:r>
            <a:r>
              <a:rPr lang="en-US" sz="1400" dirty="0" err="1"/>
              <a:t>infraestrutura</a:t>
            </a:r>
            <a:r>
              <a:rPr lang="en-US" sz="1400" dirty="0"/>
              <a:t> </a:t>
            </a:r>
            <a:r>
              <a:rPr lang="en-US" sz="1400" dirty="0" err="1"/>
              <a:t>como</a:t>
            </a:r>
            <a:r>
              <a:rPr lang="en-US" sz="1400" dirty="0"/>
              <a:t> Código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É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400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versátil</a:t>
            </a:r>
            <a:r>
              <a:rPr lang="en-US" sz="1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e Seguro</a:t>
            </a:r>
          </a:p>
        </p:txBody>
      </p:sp>
      <p:sp>
        <p:nvSpPr>
          <p:cNvPr id="3515" name="Google Shape;3515;p62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Conclusão</a:t>
            </a:r>
            <a:endParaRPr dirty="0"/>
          </a:p>
        </p:txBody>
      </p:sp>
      <p:grpSp>
        <p:nvGrpSpPr>
          <p:cNvPr id="3516" name="Google Shape;3516;p62"/>
          <p:cNvGrpSpPr/>
          <p:nvPr/>
        </p:nvGrpSpPr>
        <p:grpSpPr>
          <a:xfrm>
            <a:off x="4388624" y="807450"/>
            <a:ext cx="3540178" cy="3266529"/>
            <a:chOff x="1230400" y="410075"/>
            <a:chExt cx="5124625" cy="4728500"/>
          </a:xfrm>
        </p:grpSpPr>
        <p:sp>
          <p:nvSpPr>
            <p:cNvPr id="3517" name="Google Shape;3517;p62"/>
            <p:cNvSpPr/>
            <p:nvPr/>
          </p:nvSpPr>
          <p:spPr>
            <a:xfrm>
              <a:off x="1384675" y="410150"/>
              <a:ext cx="4970350" cy="3655600"/>
            </a:xfrm>
            <a:custGeom>
              <a:avLst/>
              <a:gdLst/>
              <a:ahLst/>
              <a:cxnLst/>
              <a:rect l="l" t="t" r="r" b="b"/>
              <a:pathLst>
                <a:path w="198814" h="146224" extrusionOk="0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62"/>
            <p:cNvSpPr/>
            <p:nvPr/>
          </p:nvSpPr>
          <p:spPr>
            <a:xfrm>
              <a:off x="1515675" y="410075"/>
              <a:ext cx="4819275" cy="3654050"/>
            </a:xfrm>
            <a:custGeom>
              <a:avLst/>
              <a:gdLst/>
              <a:ahLst/>
              <a:cxnLst/>
              <a:rect l="l" t="t" r="r" b="b"/>
              <a:pathLst>
                <a:path w="192771" h="146162" extrusionOk="0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62"/>
            <p:cNvSpPr/>
            <p:nvPr/>
          </p:nvSpPr>
          <p:spPr>
            <a:xfrm>
              <a:off x="1972925" y="4531000"/>
              <a:ext cx="4095225" cy="240325"/>
            </a:xfrm>
            <a:custGeom>
              <a:avLst/>
              <a:gdLst/>
              <a:ahLst/>
              <a:cxnLst/>
              <a:rect l="l" t="t" r="r" b="b"/>
              <a:pathLst>
                <a:path w="163809" h="9613" extrusionOk="0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62"/>
            <p:cNvSpPr/>
            <p:nvPr/>
          </p:nvSpPr>
          <p:spPr>
            <a:xfrm>
              <a:off x="1972925" y="4535825"/>
              <a:ext cx="4095225" cy="235500"/>
            </a:xfrm>
            <a:custGeom>
              <a:avLst/>
              <a:gdLst/>
              <a:ahLst/>
              <a:cxnLst/>
              <a:rect l="l" t="t" r="r" b="b"/>
              <a:pathLst>
                <a:path w="163809" h="9420" extrusionOk="0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62"/>
            <p:cNvSpPr/>
            <p:nvPr/>
          </p:nvSpPr>
          <p:spPr>
            <a:xfrm>
              <a:off x="2121600" y="3176250"/>
              <a:ext cx="133425" cy="207225"/>
            </a:xfrm>
            <a:custGeom>
              <a:avLst/>
              <a:gdLst/>
              <a:ahLst/>
              <a:cxnLst/>
              <a:rect l="l" t="t" r="r" b="b"/>
              <a:pathLst>
                <a:path w="5337" h="8289" extrusionOk="0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62"/>
            <p:cNvSpPr/>
            <p:nvPr/>
          </p:nvSpPr>
          <p:spPr>
            <a:xfrm>
              <a:off x="1502000" y="3626850"/>
              <a:ext cx="143875" cy="202650"/>
            </a:xfrm>
            <a:custGeom>
              <a:avLst/>
              <a:gdLst/>
              <a:ahLst/>
              <a:cxnLst/>
              <a:rect l="l" t="t" r="r" b="b"/>
              <a:pathLst>
                <a:path w="5755" h="8106" extrusionOk="0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62"/>
            <p:cNvSpPr/>
            <p:nvPr/>
          </p:nvSpPr>
          <p:spPr>
            <a:xfrm>
              <a:off x="2656800" y="3458200"/>
              <a:ext cx="462900" cy="1053550"/>
            </a:xfrm>
            <a:custGeom>
              <a:avLst/>
              <a:gdLst/>
              <a:ahLst/>
              <a:cxnLst/>
              <a:rect l="l" t="t" r="r" b="b"/>
              <a:pathLst>
                <a:path w="18516" h="42142" extrusionOk="0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2"/>
            <p:cNvSpPr/>
            <p:nvPr/>
          </p:nvSpPr>
          <p:spPr>
            <a:xfrm>
              <a:off x="1230400" y="3120375"/>
              <a:ext cx="1581525" cy="1453250"/>
            </a:xfrm>
            <a:custGeom>
              <a:avLst/>
              <a:gdLst/>
              <a:ahLst/>
              <a:cxnLst/>
              <a:rect l="l" t="t" r="r" b="b"/>
              <a:pathLst>
                <a:path w="63261" h="58130" extrusionOk="0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2"/>
            <p:cNvSpPr/>
            <p:nvPr/>
          </p:nvSpPr>
          <p:spPr>
            <a:xfrm>
              <a:off x="2969400" y="4123575"/>
              <a:ext cx="426750" cy="440400"/>
            </a:xfrm>
            <a:custGeom>
              <a:avLst/>
              <a:gdLst/>
              <a:ahLst/>
              <a:cxnLst/>
              <a:rect l="l" t="t" r="r" b="b"/>
              <a:pathLst>
                <a:path w="17070" h="17616" extrusionOk="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2"/>
            <p:cNvSpPr/>
            <p:nvPr/>
          </p:nvSpPr>
          <p:spPr>
            <a:xfrm>
              <a:off x="1515675" y="3626950"/>
              <a:ext cx="126175" cy="202525"/>
            </a:xfrm>
            <a:custGeom>
              <a:avLst/>
              <a:gdLst/>
              <a:ahLst/>
              <a:cxnLst/>
              <a:rect l="l" t="t" r="r" b="b"/>
              <a:pathLst>
                <a:path w="5047" h="8101" extrusionOk="0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2"/>
            <p:cNvSpPr/>
            <p:nvPr/>
          </p:nvSpPr>
          <p:spPr>
            <a:xfrm>
              <a:off x="2659200" y="4023125"/>
              <a:ext cx="458100" cy="488625"/>
            </a:xfrm>
            <a:custGeom>
              <a:avLst/>
              <a:gdLst/>
              <a:ahLst/>
              <a:cxnLst/>
              <a:rect l="l" t="t" r="r" b="b"/>
              <a:pathLst>
                <a:path w="18324" h="19545" extrusionOk="0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2"/>
            <p:cNvSpPr/>
            <p:nvPr/>
          </p:nvSpPr>
          <p:spPr>
            <a:xfrm>
              <a:off x="1239225" y="3702475"/>
              <a:ext cx="1564650" cy="871150"/>
            </a:xfrm>
            <a:custGeom>
              <a:avLst/>
              <a:gdLst/>
              <a:ahLst/>
              <a:cxnLst/>
              <a:rect l="l" t="t" r="r" b="b"/>
              <a:pathLst>
                <a:path w="62586" h="34846" extrusionOk="0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2"/>
            <p:cNvSpPr/>
            <p:nvPr/>
          </p:nvSpPr>
          <p:spPr>
            <a:xfrm>
              <a:off x="2159350" y="3969275"/>
              <a:ext cx="152725" cy="66725"/>
            </a:xfrm>
            <a:custGeom>
              <a:avLst/>
              <a:gdLst/>
              <a:ahLst/>
              <a:cxnLst/>
              <a:rect l="l" t="t" r="r" b="b"/>
              <a:pathLst>
                <a:path w="6109" h="2669" extrusionOk="0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2"/>
            <p:cNvSpPr/>
            <p:nvPr/>
          </p:nvSpPr>
          <p:spPr>
            <a:xfrm>
              <a:off x="2104725" y="3692850"/>
              <a:ext cx="29750" cy="98050"/>
            </a:xfrm>
            <a:custGeom>
              <a:avLst/>
              <a:gdLst/>
              <a:ahLst/>
              <a:cxnLst/>
              <a:rect l="l" t="t" r="r" b="b"/>
              <a:pathLst>
                <a:path w="1190" h="3922" extrusionOk="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2"/>
            <p:cNvSpPr/>
            <p:nvPr/>
          </p:nvSpPr>
          <p:spPr>
            <a:xfrm>
              <a:off x="2091050" y="3538550"/>
              <a:ext cx="43425" cy="60300"/>
            </a:xfrm>
            <a:custGeom>
              <a:avLst/>
              <a:gdLst/>
              <a:ahLst/>
              <a:cxnLst/>
              <a:rect l="l" t="t" r="r" b="b"/>
              <a:pathLst>
                <a:path w="1737" h="2412" extrusionOk="0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2"/>
            <p:cNvSpPr/>
            <p:nvPr/>
          </p:nvSpPr>
          <p:spPr>
            <a:xfrm>
              <a:off x="1844350" y="3120675"/>
              <a:ext cx="110925" cy="121375"/>
            </a:xfrm>
            <a:custGeom>
              <a:avLst/>
              <a:gdLst/>
              <a:ahLst/>
              <a:cxnLst/>
              <a:rect l="l" t="t" r="r" b="b"/>
              <a:pathLst>
                <a:path w="4437" h="4855" extrusionOk="0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2"/>
            <p:cNvSpPr/>
            <p:nvPr/>
          </p:nvSpPr>
          <p:spPr>
            <a:xfrm>
              <a:off x="2971000" y="4123575"/>
              <a:ext cx="423525" cy="440400"/>
            </a:xfrm>
            <a:custGeom>
              <a:avLst/>
              <a:gdLst/>
              <a:ahLst/>
              <a:cxnLst/>
              <a:rect l="l" t="t" r="r" b="b"/>
              <a:pathLst>
                <a:path w="16941" h="17616" extrusionOk="0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2"/>
            <p:cNvSpPr/>
            <p:nvPr/>
          </p:nvSpPr>
          <p:spPr>
            <a:xfrm>
              <a:off x="2693750" y="3458200"/>
              <a:ext cx="388975" cy="1053550"/>
            </a:xfrm>
            <a:custGeom>
              <a:avLst/>
              <a:gdLst/>
              <a:ahLst/>
              <a:cxnLst/>
              <a:rect l="l" t="t" r="r" b="b"/>
              <a:pathLst>
                <a:path w="15559" h="42142" extrusionOk="0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2"/>
            <p:cNvSpPr/>
            <p:nvPr/>
          </p:nvSpPr>
          <p:spPr>
            <a:xfrm>
              <a:off x="2391600" y="4114750"/>
              <a:ext cx="416300" cy="462900"/>
            </a:xfrm>
            <a:custGeom>
              <a:avLst/>
              <a:gdLst/>
              <a:ahLst/>
              <a:cxnLst/>
              <a:rect l="l" t="t" r="r" b="b"/>
              <a:pathLst>
                <a:path w="16652" h="18516" extrusionOk="0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2"/>
            <p:cNvSpPr/>
            <p:nvPr/>
          </p:nvSpPr>
          <p:spPr>
            <a:xfrm>
              <a:off x="2967000" y="4119550"/>
              <a:ext cx="431550" cy="448450"/>
            </a:xfrm>
            <a:custGeom>
              <a:avLst/>
              <a:gdLst/>
              <a:ahLst/>
              <a:cxnLst/>
              <a:rect l="l" t="t" r="r" b="b"/>
              <a:pathLst>
                <a:path w="17262" h="17938" extrusionOk="0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2"/>
            <p:cNvSpPr/>
            <p:nvPr/>
          </p:nvSpPr>
          <p:spPr>
            <a:xfrm>
              <a:off x="3413000" y="3916250"/>
              <a:ext cx="1215075" cy="654150"/>
            </a:xfrm>
            <a:custGeom>
              <a:avLst/>
              <a:gdLst/>
              <a:ahLst/>
              <a:cxnLst/>
              <a:rect l="l" t="t" r="r" b="b"/>
              <a:pathLst>
                <a:path w="48603" h="26166" extrusionOk="0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2"/>
            <p:cNvSpPr/>
            <p:nvPr/>
          </p:nvSpPr>
          <p:spPr>
            <a:xfrm>
              <a:off x="3404950" y="3908200"/>
              <a:ext cx="1231150" cy="669450"/>
            </a:xfrm>
            <a:custGeom>
              <a:avLst/>
              <a:gdLst/>
              <a:ahLst/>
              <a:cxnLst/>
              <a:rect l="l" t="t" r="r" b="b"/>
              <a:pathLst>
                <a:path w="49246" h="26778" extrusionOk="0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2"/>
            <p:cNvSpPr/>
            <p:nvPr/>
          </p:nvSpPr>
          <p:spPr>
            <a:xfrm>
              <a:off x="3503800" y="4023125"/>
              <a:ext cx="1032675" cy="432375"/>
            </a:xfrm>
            <a:custGeom>
              <a:avLst/>
              <a:gdLst/>
              <a:ahLst/>
              <a:cxnLst/>
              <a:rect l="l" t="t" r="r" b="b"/>
              <a:pathLst>
                <a:path w="41307" h="17295" extrusionOk="0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2"/>
            <p:cNvSpPr/>
            <p:nvPr/>
          </p:nvSpPr>
          <p:spPr>
            <a:xfrm>
              <a:off x="3495775" y="4023125"/>
              <a:ext cx="1049525" cy="432375"/>
            </a:xfrm>
            <a:custGeom>
              <a:avLst/>
              <a:gdLst/>
              <a:ahLst/>
              <a:cxnLst/>
              <a:rect l="l" t="t" r="r" b="b"/>
              <a:pathLst>
                <a:path w="41981" h="17295" extrusionOk="0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2"/>
            <p:cNvSpPr/>
            <p:nvPr/>
          </p:nvSpPr>
          <p:spPr>
            <a:xfrm>
              <a:off x="3552825" y="3963650"/>
              <a:ext cx="934625" cy="134250"/>
            </a:xfrm>
            <a:custGeom>
              <a:avLst/>
              <a:gdLst/>
              <a:ahLst/>
              <a:cxnLst/>
              <a:rect l="l" t="t" r="r" b="b"/>
              <a:pathLst>
                <a:path w="37385" h="5370" extrusionOk="0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2"/>
            <p:cNvSpPr/>
            <p:nvPr/>
          </p:nvSpPr>
          <p:spPr>
            <a:xfrm>
              <a:off x="3545600" y="3956425"/>
              <a:ext cx="949875" cy="148700"/>
            </a:xfrm>
            <a:custGeom>
              <a:avLst/>
              <a:gdLst/>
              <a:ahLst/>
              <a:cxnLst/>
              <a:rect l="l" t="t" r="r" b="b"/>
              <a:pathLst>
                <a:path w="37995" h="5948" extrusionOk="0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2"/>
            <p:cNvSpPr/>
            <p:nvPr/>
          </p:nvSpPr>
          <p:spPr>
            <a:xfrm>
              <a:off x="2141675" y="3577925"/>
              <a:ext cx="3757700" cy="438000"/>
            </a:xfrm>
            <a:custGeom>
              <a:avLst/>
              <a:gdLst/>
              <a:ahLst/>
              <a:cxnLst/>
              <a:rect l="l" t="t" r="r" b="b"/>
              <a:pathLst>
                <a:path w="150308" h="17520" extrusionOk="0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2"/>
            <p:cNvSpPr/>
            <p:nvPr/>
          </p:nvSpPr>
          <p:spPr>
            <a:xfrm>
              <a:off x="2134450" y="3570700"/>
              <a:ext cx="3772175" cy="452450"/>
            </a:xfrm>
            <a:custGeom>
              <a:avLst/>
              <a:gdLst/>
              <a:ahLst/>
              <a:cxnLst/>
              <a:rect l="l" t="t" r="r" b="b"/>
              <a:pathLst>
                <a:path w="150887" h="18098" extrusionOk="0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2"/>
            <p:cNvSpPr/>
            <p:nvPr/>
          </p:nvSpPr>
          <p:spPr>
            <a:xfrm>
              <a:off x="2141675" y="1197625"/>
              <a:ext cx="3757700" cy="2818300"/>
            </a:xfrm>
            <a:custGeom>
              <a:avLst/>
              <a:gdLst/>
              <a:ahLst/>
              <a:cxnLst/>
              <a:rect l="l" t="t" r="r" b="b"/>
              <a:pathLst>
                <a:path w="150308" h="112732" extrusionOk="0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2134450" y="1190400"/>
              <a:ext cx="3772175" cy="2832750"/>
            </a:xfrm>
            <a:custGeom>
              <a:avLst/>
              <a:gdLst/>
              <a:ahLst/>
              <a:cxnLst/>
              <a:rect l="l" t="t" r="r" b="b"/>
              <a:pathLst>
                <a:path w="150887" h="113310" extrusionOk="0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3951400" y="3727400"/>
              <a:ext cx="138250" cy="139050"/>
            </a:xfrm>
            <a:custGeom>
              <a:avLst/>
              <a:gdLst/>
              <a:ahLst/>
              <a:cxnLst/>
              <a:rect l="l" t="t" r="r" b="b"/>
              <a:pathLst>
                <a:path w="5530" h="5562" extrusionOk="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3943375" y="3720175"/>
              <a:ext cx="153525" cy="153500"/>
            </a:xfrm>
            <a:custGeom>
              <a:avLst/>
              <a:gdLst/>
              <a:ahLst/>
              <a:cxnLst/>
              <a:rect l="l" t="t" r="r" b="b"/>
              <a:pathLst>
                <a:path w="6141" h="6140" extrusionOk="0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3413000" y="4570400"/>
              <a:ext cx="1215075" cy="57075"/>
            </a:xfrm>
            <a:custGeom>
              <a:avLst/>
              <a:gdLst/>
              <a:ahLst/>
              <a:cxnLst/>
              <a:rect l="l" t="t" r="r" b="b"/>
              <a:pathLst>
                <a:path w="48603" h="2283" extrusionOk="0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3404950" y="4563150"/>
              <a:ext cx="1230350" cy="71550"/>
            </a:xfrm>
            <a:custGeom>
              <a:avLst/>
              <a:gdLst/>
              <a:ahLst/>
              <a:cxnLst/>
              <a:rect l="l" t="t" r="r" b="b"/>
              <a:pathLst>
                <a:path w="49214" h="2862" extrusionOk="0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2"/>
            <p:cNvSpPr/>
            <p:nvPr/>
          </p:nvSpPr>
          <p:spPr>
            <a:xfrm>
              <a:off x="2180250" y="2902900"/>
              <a:ext cx="162350" cy="178425"/>
            </a:xfrm>
            <a:custGeom>
              <a:avLst/>
              <a:gdLst/>
              <a:ahLst/>
              <a:cxnLst/>
              <a:rect l="l" t="t" r="r" b="b"/>
              <a:pathLst>
                <a:path w="6494" h="7137" extrusionOk="0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2"/>
            <p:cNvSpPr/>
            <p:nvPr/>
          </p:nvSpPr>
          <p:spPr>
            <a:xfrm>
              <a:off x="2177050" y="2895650"/>
              <a:ext cx="172800" cy="192900"/>
            </a:xfrm>
            <a:custGeom>
              <a:avLst/>
              <a:gdLst/>
              <a:ahLst/>
              <a:cxnLst/>
              <a:rect l="l" t="t" r="r" b="b"/>
              <a:pathLst>
                <a:path w="6912" h="7716" extrusionOk="0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2210000" y="2764900"/>
              <a:ext cx="282075" cy="242375"/>
            </a:xfrm>
            <a:custGeom>
              <a:avLst/>
              <a:gdLst/>
              <a:ahLst/>
              <a:cxnLst/>
              <a:rect l="l" t="t" r="r" b="b"/>
              <a:pathLst>
                <a:path w="11283" h="9695" extrusionOk="0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214000" y="2758250"/>
              <a:ext cx="276475" cy="255575"/>
            </a:xfrm>
            <a:custGeom>
              <a:avLst/>
              <a:gdLst/>
              <a:ahLst/>
              <a:cxnLst/>
              <a:rect l="l" t="t" r="r" b="b"/>
              <a:pathLst>
                <a:path w="11059" h="10223" extrusionOk="0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414900" y="2812075"/>
              <a:ext cx="12900" cy="42625"/>
            </a:xfrm>
            <a:custGeom>
              <a:avLst/>
              <a:gdLst/>
              <a:ahLst/>
              <a:cxnLst/>
              <a:rect l="l" t="t" r="r" b="b"/>
              <a:pathLst>
                <a:path w="516" h="1705" extrusionOk="0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047650" y="2005300"/>
              <a:ext cx="213800" cy="665375"/>
            </a:xfrm>
            <a:custGeom>
              <a:avLst/>
              <a:gdLst/>
              <a:ahLst/>
              <a:cxnLst/>
              <a:rect l="l" t="t" r="r" b="b"/>
              <a:pathLst>
                <a:path w="8552" h="26615" extrusionOk="0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047650" y="2204550"/>
              <a:ext cx="80400" cy="466125"/>
            </a:xfrm>
            <a:custGeom>
              <a:avLst/>
              <a:gdLst/>
              <a:ahLst/>
              <a:cxnLst/>
              <a:rect l="l" t="t" r="r" b="b"/>
              <a:pathLst>
                <a:path w="3216" h="18645" extrusionOk="0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054100" y="2240725"/>
              <a:ext cx="69925" cy="289325"/>
            </a:xfrm>
            <a:custGeom>
              <a:avLst/>
              <a:gdLst/>
              <a:ahLst/>
              <a:cxnLst/>
              <a:rect l="l" t="t" r="r" b="b"/>
              <a:pathLst>
                <a:path w="2797" h="11573" extrusionOk="0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2"/>
            <p:cNvSpPr/>
            <p:nvPr/>
          </p:nvSpPr>
          <p:spPr>
            <a:xfrm>
              <a:off x="2040425" y="1998825"/>
              <a:ext cx="226650" cy="679075"/>
            </a:xfrm>
            <a:custGeom>
              <a:avLst/>
              <a:gdLst/>
              <a:ahLst/>
              <a:cxnLst/>
              <a:rect l="l" t="t" r="r" b="b"/>
              <a:pathLst>
                <a:path w="9066" h="27163" extrusionOk="0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2"/>
            <p:cNvSpPr/>
            <p:nvPr/>
          </p:nvSpPr>
          <p:spPr>
            <a:xfrm>
              <a:off x="2352225" y="3549925"/>
              <a:ext cx="682300" cy="202825"/>
            </a:xfrm>
            <a:custGeom>
              <a:avLst/>
              <a:gdLst/>
              <a:ahLst/>
              <a:cxnLst/>
              <a:rect l="l" t="t" r="r" b="b"/>
              <a:pathLst>
                <a:path w="27292" h="8113" extrusionOk="0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2"/>
            <p:cNvSpPr/>
            <p:nvPr/>
          </p:nvSpPr>
          <p:spPr>
            <a:xfrm>
              <a:off x="2345000" y="3543375"/>
              <a:ext cx="682275" cy="216200"/>
            </a:xfrm>
            <a:custGeom>
              <a:avLst/>
              <a:gdLst/>
              <a:ahLst/>
              <a:cxnLst/>
              <a:rect l="l" t="t" r="r" b="b"/>
              <a:pathLst>
                <a:path w="27291" h="8648" extrusionOk="0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2"/>
            <p:cNvSpPr/>
            <p:nvPr/>
          </p:nvSpPr>
          <p:spPr>
            <a:xfrm>
              <a:off x="1661925" y="2524225"/>
              <a:ext cx="708000" cy="1228100"/>
            </a:xfrm>
            <a:custGeom>
              <a:avLst/>
              <a:gdLst/>
              <a:ahLst/>
              <a:cxnLst/>
              <a:rect l="l" t="t" r="r" b="b"/>
              <a:pathLst>
                <a:path w="28320" h="49124" extrusionOk="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2"/>
            <p:cNvSpPr/>
            <p:nvPr/>
          </p:nvSpPr>
          <p:spPr>
            <a:xfrm>
              <a:off x="1745500" y="2526000"/>
              <a:ext cx="524775" cy="1109800"/>
            </a:xfrm>
            <a:custGeom>
              <a:avLst/>
              <a:gdLst/>
              <a:ahLst/>
              <a:cxnLst/>
              <a:rect l="l" t="t" r="r" b="b"/>
              <a:pathLst>
                <a:path w="20991" h="44392" extrusionOk="0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2"/>
            <p:cNvSpPr/>
            <p:nvPr/>
          </p:nvSpPr>
          <p:spPr>
            <a:xfrm>
              <a:off x="1745500" y="2598325"/>
              <a:ext cx="511925" cy="1037475"/>
            </a:xfrm>
            <a:custGeom>
              <a:avLst/>
              <a:gdLst/>
              <a:ahLst/>
              <a:cxnLst/>
              <a:rect l="l" t="t" r="r" b="b"/>
              <a:pathLst>
                <a:path w="20477" h="41499" extrusionOk="0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2"/>
            <p:cNvSpPr/>
            <p:nvPr/>
          </p:nvSpPr>
          <p:spPr>
            <a:xfrm>
              <a:off x="1655500" y="2517150"/>
              <a:ext cx="716850" cy="1242100"/>
            </a:xfrm>
            <a:custGeom>
              <a:avLst/>
              <a:gdLst/>
              <a:ahLst/>
              <a:cxnLst/>
              <a:rect l="l" t="t" r="r" b="b"/>
              <a:pathLst>
                <a:path w="28674" h="49684" extrusionOk="0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2"/>
            <p:cNvSpPr/>
            <p:nvPr/>
          </p:nvSpPr>
          <p:spPr>
            <a:xfrm>
              <a:off x="2159350" y="2939125"/>
              <a:ext cx="140675" cy="185600"/>
            </a:xfrm>
            <a:custGeom>
              <a:avLst/>
              <a:gdLst/>
              <a:ahLst/>
              <a:cxnLst/>
              <a:rect l="l" t="t" r="r" b="b"/>
              <a:pathLst>
                <a:path w="5627" h="7424" extrusionOk="0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2"/>
            <p:cNvSpPr/>
            <p:nvPr/>
          </p:nvSpPr>
          <p:spPr>
            <a:xfrm>
              <a:off x="2152925" y="2932625"/>
              <a:ext cx="154325" cy="199000"/>
            </a:xfrm>
            <a:custGeom>
              <a:avLst/>
              <a:gdLst/>
              <a:ahLst/>
              <a:cxnLst/>
              <a:rect l="l" t="t" r="r" b="b"/>
              <a:pathLst>
                <a:path w="6173" h="7960" extrusionOk="0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2"/>
            <p:cNvSpPr/>
            <p:nvPr/>
          </p:nvSpPr>
          <p:spPr>
            <a:xfrm>
              <a:off x="2144100" y="3174525"/>
              <a:ext cx="314225" cy="554975"/>
            </a:xfrm>
            <a:custGeom>
              <a:avLst/>
              <a:gdLst/>
              <a:ahLst/>
              <a:cxnLst/>
              <a:rect l="l" t="t" r="r" b="b"/>
              <a:pathLst>
                <a:path w="12569" h="22199" extrusionOk="0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2"/>
            <p:cNvSpPr/>
            <p:nvPr/>
          </p:nvSpPr>
          <p:spPr>
            <a:xfrm>
              <a:off x="2169800" y="3376225"/>
              <a:ext cx="141475" cy="243525"/>
            </a:xfrm>
            <a:custGeom>
              <a:avLst/>
              <a:gdLst/>
              <a:ahLst/>
              <a:cxnLst/>
              <a:rect l="l" t="t" r="r" b="b"/>
              <a:pathLst>
                <a:path w="5659" h="9741" extrusionOk="0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2"/>
            <p:cNvSpPr/>
            <p:nvPr/>
          </p:nvSpPr>
          <p:spPr>
            <a:xfrm>
              <a:off x="2144100" y="3245225"/>
              <a:ext cx="167175" cy="374525"/>
            </a:xfrm>
            <a:custGeom>
              <a:avLst/>
              <a:gdLst/>
              <a:ahLst/>
              <a:cxnLst/>
              <a:rect l="l" t="t" r="r" b="b"/>
              <a:pathLst>
                <a:path w="6687" h="14981" extrusionOk="0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2"/>
            <p:cNvSpPr/>
            <p:nvPr/>
          </p:nvSpPr>
          <p:spPr>
            <a:xfrm>
              <a:off x="2136850" y="3167975"/>
              <a:ext cx="325500" cy="568300"/>
            </a:xfrm>
            <a:custGeom>
              <a:avLst/>
              <a:gdLst/>
              <a:ahLst/>
              <a:cxnLst/>
              <a:rect l="l" t="t" r="r" b="b"/>
              <a:pathLst>
                <a:path w="13020" h="22732" extrusionOk="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2"/>
            <p:cNvSpPr/>
            <p:nvPr/>
          </p:nvSpPr>
          <p:spPr>
            <a:xfrm>
              <a:off x="2314450" y="3589175"/>
              <a:ext cx="147900" cy="140325"/>
            </a:xfrm>
            <a:custGeom>
              <a:avLst/>
              <a:gdLst/>
              <a:ahLst/>
              <a:cxnLst/>
              <a:rect l="l" t="t" r="r" b="b"/>
              <a:pathLst>
                <a:path w="5916" h="5613" extrusionOk="0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62"/>
            <p:cNvSpPr/>
            <p:nvPr/>
          </p:nvSpPr>
          <p:spPr>
            <a:xfrm>
              <a:off x="2307225" y="3582450"/>
              <a:ext cx="156725" cy="153825"/>
            </a:xfrm>
            <a:custGeom>
              <a:avLst/>
              <a:gdLst/>
              <a:ahLst/>
              <a:cxnLst/>
              <a:rect l="l" t="t" r="r" b="b"/>
              <a:pathLst>
                <a:path w="6269" h="6153" extrusionOk="0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62"/>
            <p:cNvSpPr/>
            <p:nvPr/>
          </p:nvSpPr>
          <p:spPr>
            <a:xfrm>
              <a:off x="2013100" y="2523650"/>
              <a:ext cx="178425" cy="93975"/>
            </a:xfrm>
            <a:custGeom>
              <a:avLst/>
              <a:gdLst/>
              <a:ahLst/>
              <a:cxnLst/>
              <a:rect l="l" t="t" r="r" b="b"/>
              <a:pathLst>
                <a:path w="7137" h="3759" extrusionOk="0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62"/>
            <p:cNvSpPr/>
            <p:nvPr/>
          </p:nvSpPr>
          <p:spPr>
            <a:xfrm>
              <a:off x="2013100" y="2524400"/>
              <a:ext cx="86025" cy="93225"/>
            </a:xfrm>
            <a:custGeom>
              <a:avLst/>
              <a:gdLst/>
              <a:ahLst/>
              <a:cxnLst/>
              <a:rect l="l" t="t" r="r" b="b"/>
              <a:pathLst>
                <a:path w="3441" h="3729" extrusionOk="0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62"/>
            <p:cNvSpPr/>
            <p:nvPr/>
          </p:nvSpPr>
          <p:spPr>
            <a:xfrm>
              <a:off x="2023550" y="2524400"/>
              <a:ext cx="75575" cy="93225"/>
            </a:xfrm>
            <a:custGeom>
              <a:avLst/>
              <a:gdLst/>
              <a:ahLst/>
              <a:cxnLst/>
              <a:rect l="l" t="t" r="r" b="b"/>
              <a:pathLst>
                <a:path w="3023" h="3729" extrusionOk="0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62"/>
            <p:cNvSpPr/>
            <p:nvPr/>
          </p:nvSpPr>
          <p:spPr>
            <a:xfrm>
              <a:off x="2016325" y="2517150"/>
              <a:ext cx="182450" cy="106975"/>
            </a:xfrm>
            <a:custGeom>
              <a:avLst/>
              <a:gdLst/>
              <a:ahLst/>
              <a:cxnLst/>
              <a:rect l="l" t="t" r="r" b="b"/>
              <a:pathLst>
                <a:path w="7298" h="4279" extrusionOk="0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62"/>
            <p:cNvSpPr/>
            <p:nvPr/>
          </p:nvSpPr>
          <p:spPr>
            <a:xfrm>
              <a:off x="2067750" y="3353725"/>
              <a:ext cx="137450" cy="96575"/>
            </a:xfrm>
            <a:custGeom>
              <a:avLst/>
              <a:gdLst/>
              <a:ahLst/>
              <a:cxnLst/>
              <a:rect l="l" t="t" r="r" b="b"/>
              <a:pathLst>
                <a:path w="5498" h="3863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62"/>
            <p:cNvSpPr/>
            <p:nvPr/>
          </p:nvSpPr>
          <p:spPr>
            <a:xfrm>
              <a:off x="2120800" y="2560950"/>
              <a:ext cx="365650" cy="417475"/>
            </a:xfrm>
            <a:custGeom>
              <a:avLst/>
              <a:gdLst/>
              <a:ahLst/>
              <a:cxnLst/>
              <a:rect l="l" t="t" r="r" b="b"/>
              <a:pathLst>
                <a:path w="14626" h="16699" extrusionOk="0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62"/>
            <p:cNvSpPr/>
            <p:nvPr/>
          </p:nvSpPr>
          <p:spPr>
            <a:xfrm>
              <a:off x="2124000" y="2554125"/>
              <a:ext cx="348800" cy="430975"/>
            </a:xfrm>
            <a:custGeom>
              <a:avLst/>
              <a:gdLst/>
              <a:ahLst/>
              <a:cxnLst/>
              <a:rect l="l" t="t" r="r" b="b"/>
              <a:pathLst>
                <a:path w="13952" h="17239" extrusionOk="0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62"/>
            <p:cNvSpPr/>
            <p:nvPr/>
          </p:nvSpPr>
          <p:spPr>
            <a:xfrm>
              <a:off x="2203550" y="2655875"/>
              <a:ext cx="254775" cy="296875"/>
            </a:xfrm>
            <a:custGeom>
              <a:avLst/>
              <a:gdLst/>
              <a:ahLst/>
              <a:cxnLst/>
              <a:rect l="l" t="t" r="r" b="b"/>
              <a:pathLst>
                <a:path w="10191" h="11875" extrusionOk="0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62"/>
            <p:cNvSpPr/>
            <p:nvPr/>
          </p:nvSpPr>
          <p:spPr>
            <a:xfrm>
              <a:off x="2254175" y="2833475"/>
              <a:ext cx="89250" cy="68800"/>
            </a:xfrm>
            <a:custGeom>
              <a:avLst/>
              <a:gdLst/>
              <a:ahLst/>
              <a:cxnLst/>
              <a:rect l="l" t="t" r="r" b="b"/>
              <a:pathLst>
                <a:path w="3570" h="2752" extrusionOk="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62"/>
            <p:cNvSpPr/>
            <p:nvPr/>
          </p:nvSpPr>
          <p:spPr>
            <a:xfrm>
              <a:off x="1974675" y="4962550"/>
              <a:ext cx="249000" cy="116775"/>
            </a:xfrm>
            <a:custGeom>
              <a:avLst/>
              <a:gdLst/>
              <a:ahLst/>
              <a:cxnLst/>
              <a:rect l="l" t="t" r="r" b="b"/>
              <a:pathLst>
                <a:path w="9960" h="4671" extrusionOk="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62"/>
            <p:cNvSpPr/>
            <p:nvPr/>
          </p:nvSpPr>
          <p:spPr>
            <a:xfrm>
              <a:off x="1969700" y="4955525"/>
              <a:ext cx="258000" cy="130800"/>
            </a:xfrm>
            <a:custGeom>
              <a:avLst/>
              <a:gdLst/>
              <a:ahLst/>
              <a:cxnLst/>
              <a:rect l="l" t="t" r="r" b="b"/>
              <a:pathLst>
                <a:path w="10320" h="5232" extrusionOk="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62"/>
            <p:cNvSpPr/>
            <p:nvPr/>
          </p:nvSpPr>
          <p:spPr>
            <a:xfrm>
              <a:off x="1977750" y="5042900"/>
              <a:ext cx="245925" cy="36350"/>
            </a:xfrm>
            <a:custGeom>
              <a:avLst/>
              <a:gdLst/>
              <a:ahLst/>
              <a:cxnLst/>
              <a:rect l="l" t="t" r="r" b="b"/>
              <a:pathLst>
                <a:path w="9837" h="1454" extrusionOk="0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62"/>
            <p:cNvSpPr/>
            <p:nvPr/>
          </p:nvSpPr>
          <p:spPr>
            <a:xfrm>
              <a:off x="1970525" y="5036475"/>
              <a:ext cx="257175" cy="49850"/>
            </a:xfrm>
            <a:custGeom>
              <a:avLst/>
              <a:gdLst/>
              <a:ahLst/>
              <a:cxnLst/>
              <a:rect l="l" t="t" r="r" b="b"/>
              <a:pathLst>
                <a:path w="10287" h="1994" extrusionOk="0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62"/>
            <p:cNvSpPr/>
            <p:nvPr/>
          </p:nvSpPr>
          <p:spPr>
            <a:xfrm>
              <a:off x="1259325" y="4948900"/>
              <a:ext cx="232650" cy="183350"/>
            </a:xfrm>
            <a:custGeom>
              <a:avLst/>
              <a:gdLst/>
              <a:ahLst/>
              <a:cxnLst/>
              <a:rect l="l" t="t" r="r" b="b"/>
              <a:pathLst>
                <a:path w="9306" h="7334" extrusionOk="0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62"/>
            <p:cNvSpPr/>
            <p:nvPr/>
          </p:nvSpPr>
          <p:spPr>
            <a:xfrm>
              <a:off x="1255300" y="4942425"/>
              <a:ext cx="238700" cy="196150"/>
            </a:xfrm>
            <a:custGeom>
              <a:avLst/>
              <a:gdLst/>
              <a:ahLst/>
              <a:cxnLst/>
              <a:rect l="l" t="t" r="r" b="b"/>
              <a:pathLst>
                <a:path w="9548" h="7846" extrusionOk="0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62"/>
            <p:cNvSpPr/>
            <p:nvPr/>
          </p:nvSpPr>
          <p:spPr>
            <a:xfrm>
              <a:off x="1259325" y="4995500"/>
              <a:ext cx="227450" cy="136700"/>
            </a:xfrm>
            <a:custGeom>
              <a:avLst/>
              <a:gdLst/>
              <a:ahLst/>
              <a:cxnLst/>
              <a:rect l="l" t="t" r="r" b="b"/>
              <a:pathLst>
                <a:path w="9098" h="5468" extrusionOk="0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62"/>
            <p:cNvSpPr/>
            <p:nvPr/>
          </p:nvSpPr>
          <p:spPr>
            <a:xfrm>
              <a:off x="1255300" y="4989075"/>
              <a:ext cx="238700" cy="149500"/>
            </a:xfrm>
            <a:custGeom>
              <a:avLst/>
              <a:gdLst/>
              <a:ahLst/>
              <a:cxnLst/>
              <a:rect l="l" t="t" r="r" b="b"/>
              <a:pathLst>
                <a:path w="9548" h="5980" extrusionOk="0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62"/>
            <p:cNvSpPr/>
            <p:nvPr/>
          </p:nvSpPr>
          <p:spPr>
            <a:xfrm>
              <a:off x="1608075" y="3506400"/>
              <a:ext cx="458900" cy="1476275"/>
            </a:xfrm>
            <a:custGeom>
              <a:avLst/>
              <a:gdLst/>
              <a:ahLst/>
              <a:cxnLst/>
              <a:rect l="l" t="t" r="r" b="b"/>
              <a:pathLst>
                <a:path w="18356" h="59051" extrusionOk="0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62"/>
            <p:cNvSpPr/>
            <p:nvPr/>
          </p:nvSpPr>
          <p:spPr>
            <a:xfrm>
              <a:off x="1606475" y="3499650"/>
              <a:ext cx="466925" cy="1489450"/>
            </a:xfrm>
            <a:custGeom>
              <a:avLst/>
              <a:gdLst/>
              <a:ahLst/>
              <a:cxnLst/>
              <a:rect l="l" t="t" r="r" b="b"/>
              <a:pathLst>
                <a:path w="18677" h="59578" extrusionOk="0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62"/>
            <p:cNvSpPr/>
            <p:nvPr/>
          </p:nvSpPr>
          <p:spPr>
            <a:xfrm>
              <a:off x="1318775" y="3717750"/>
              <a:ext cx="634875" cy="1260100"/>
            </a:xfrm>
            <a:custGeom>
              <a:avLst/>
              <a:gdLst/>
              <a:ahLst/>
              <a:cxnLst/>
              <a:rect l="l" t="t" r="r" b="b"/>
              <a:pathLst>
                <a:path w="25395" h="50404" extrusionOk="0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62"/>
            <p:cNvSpPr/>
            <p:nvPr/>
          </p:nvSpPr>
          <p:spPr>
            <a:xfrm>
              <a:off x="1311550" y="3711175"/>
              <a:ext cx="649350" cy="1273425"/>
            </a:xfrm>
            <a:custGeom>
              <a:avLst/>
              <a:gdLst/>
              <a:ahLst/>
              <a:cxnLst/>
              <a:rect l="l" t="t" r="r" b="b"/>
              <a:pathLst>
                <a:path w="25974" h="50937" extrusionOk="0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62"/>
            <p:cNvSpPr/>
            <p:nvPr/>
          </p:nvSpPr>
          <p:spPr>
            <a:xfrm>
              <a:off x="1848375" y="3941000"/>
              <a:ext cx="67525" cy="394925"/>
            </a:xfrm>
            <a:custGeom>
              <a:avLst/>
              <a:gdLst/>
              <a:ahLst/>
              <a:cxnLst/>
              <a:rect l="l" t="t" r="r" b="b"/>
              <a:pathLst>
                <a:path w="2701" h="15797" extrusionOk="0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62"/>
            <p:cNvSpPr/>
            <p:nvPr/>
          </p:nvSpPr>
          <p:spPr>
            <a:xfrm>
              <a:off x="1633800" y="3761650"/>
              <a:ext cx="54675" cy="233375"/>
            </a:xfrm>
            <a:custGeom>
              <a:avLst/>
              <a:gdLst/>
              <a:ahLst/>
              <a:cxnLst/>
              <a:rect l="l" t="t" r="r" b="b"/>
              <a:pathLst>
                <a:path w="2187" h="9335" extrusionOk="0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62"/>
            <p:cNvSpPr/>
            <p:nvPr/>
          </p:nvSpPr>
          <p:spPr>
            <a:xfrm>
              <a:off x="1827475" y="3665300"/>
              <a:ext cx="123775" cy="93475"/>
            </a:xfrm>
            <a:custGeom>
              <a:avLst/>
              <a:gdLst/>
              <a:ahLst/>
              <a:cxnLst/>
              <a:rect l="l" t="t" r="r" b="b"/>
              <a:pathLst>
                <a:path w="4951" h="3739" extrusionOk="0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62"/>
            <p:cNvSpPr/>
            <p:nvPr/>
          </p:nvSpPr>
          <p:spPr>
            <a:xfrm>
              <a:off x="1726225" y="3634675"/>
              <a:ext cx="181625" cy="758150"/>
            </a:xfrm>
            <a:custGeom>
              <a:avLst/>
              <a:gdLst/>
              <a:ahLst/>
              <a:cxnLst/>
              <a:rect l="l" t="t" r="r" b="b"/>
              <a:pathLst>
                <a:path w="7265" h="30326" extrusionOk="0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62"/>
            <p:cNvSpPr/>
            <p:nvPr/>
          </p:nvSpPr>
          <p:spPr>
            <a:xfrm>
              <a:off x="1690850" y="4417675"/>
              <a:ext cx="32975" cy="40550"/>
            </a:xfrm>
            <a:custGeom>
              <a:avLst/>
              <a:gdLst/>
              <a:ahLst/>
              <a:cxnLst/>
              <a:rect l="l" t="t" r="r" b="b"/>
              <a:pathLst>
                <a:path w="1319" h="1622" extrusionOk="0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8C8A770-5C78-ABDE-9A3F-22EAD0700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98" y="1609904"/>
            <a:ext cx="2191029" cy="1144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0F3A8-3F71-8EE6-1C9E-C0B43AE39CF7}"/>
              </a:ext>
            </a:extLst>
          </p:cNvPr>
          <p:cNvSpPr txBox="1"/>
          <p:nvPr/>
        </p:nvSpPr>
        <p:spPr>
          <a:xfrm>
            <a:off x="3030766" y="4737456"/>
            <a:ext cx="4576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docs.docker.com</a:t>
            </a:r>
            <a:r>
              <a:rPr lang="pt-BR" dirty="0"/>
              <a:t>/</a:t>
            </a:r>
            <a:r>
              <a:rPr lang="pt-BR" dirty="0" err="1"/>
              <a:t>get-started</a:t>
            </a:r>
            <a:r>
              <a:rPr lang="pt-BR" dirty="0"/>
              <a:t>/overview/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06" name="Google Shape;3606;p63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 you have any questions?</a:t>
            </a:r>
            <a:endParaRPr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s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ales.filho@ifrn.edu.br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@salesfilho78 / @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salesfilho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frn.edu.br</a:t>
            </a:r>
            <a:endParaRPr dirty="0">
              <a:solidFill>
                <a:schemeClr val="dk2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3607" name="Google Shape;3607;p63"/>
          <p:cNvSpPr txBox="1">
            <a:spLocks noGrp="1"/>
          </p:cNvSpPr>
          <p:nvPr>
            <p:ph type="subTitle" idx="4294967295"/>
          </p:nvPr>
        </p:nvSpPr>
        <p:spPr>
          <a:xfrm>
            <a:off x="2673650" y="4233275"/>
            <a:ext cx="37932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Barlow Semi Condensed"/>
                <a:ea typeface="Barlow Semi Condensed"/>
                <a:cs typeface="Barlow Semi Condensed"/>
                <a:sym typeface="Barlow Semi Condensed"/>
              </a:rPr>
              <a:t>Please keep this slide for attribution</a:t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608" name="Google Shape;3608;p63"/>
          <p:cNvGrpSpPr/>
          <p:nvPr/>
        </p:nvGrpSpPr>
        <p:grpSpPr>
          <a:xfrm>
            <a:off x="3733763" y="3221625"/>
            <a:ext cx="1681025" cy="338359"/>
            <a:chOff x="3733763" y="3183525"/>
            <a:chExt cx="1681025" cy="338359"/>
          </a:xfrm>
        </p:grpSpPr>
        <p:sp>
          <p:nvSpPr>
            <p:cNvPr id="3609" name="Google Shape;3609;p63"/>
            <p:cNvSpPr/>
            <p:nvPr/>
          </p:nvSpPr>
          <p:spPr>
            <a:xfrm>
              <a:off x="3733763" y="3183525"/>
              <a:ext cx="338345" cy="338295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0" name="Google Shape;3610;p63"/>
            <p:cNvGrpSpPr/>
            <p:nvPr/>
          </p:nvGrpSpPr>
          <p:grpSpPr>
            <a:xfrm>
              <a:off x="4166051" y="3183552"/>
              <a:ext cx="338366" cy="338332"/>
              <a:chOff x="812101" y="2571761"/>
              <a:chExt cx="417066" cy="417024"/>
            </a:xfrm>
          </p:grpSpPr>
          <p:sp>
            <p:nvSpPr>
              <p:cNvPr id="3611" name="Google Shape;3611;p63"/>
              <p:cNvSpPr/>
              <p:nvPr/>
            </p:nvSpPr>
            <p:spPr>
              <a:xfrm>
                <a:off x="935084" y="2694744"/>
                <a:ext cx="171071" cy="171071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63"/>
              <p:cNvSpPr/>
              <p:nvPr/>
            </p:nvSpPr>
            <p:spPr>
              <a:xfrm>
                <a:off x="860977" y="2620616"/>
                <a:ext cx="319311" cy="31929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63"/>
              <p:cNvSpPr/>
              <p:nvPr/>
            </p:nvSpPr>
            <p:spPr>
              <a:xfrm>
                <a:off x="812101" y="2571761"/>
                <a:ext cx="417066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63"/>
              <p:cNvSpPr/>
              <p:nvPr/>
            </p:nvSpPr>
            <p:spPr>
              <a:xfrm>
                <a:off x="1081712" y="2670306"/>
                <a:ext cx="48878" cy="48898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5" name="Google Shape;3615;p63"/>
            <p:cNvGrpSpPr/>
            <p:nvPr/>
          </p:nvGrpSpPr>
          <p:grpSpPr>
            <a:xfrm>
              <a:off x="4598397" y="3183552"/>
              <a:ext cx="338332" cy="338332"/>
              <a:chOff x="1323129" y="2571761"/>
              <a:chExt cx="417024" cy="417024"/>
            </a:xfrm>
          </p:grpSpPr>
          <p:sp>
            <p:nvSpPr>
              <p:cNvPr id="3616" name="Google Shape;3616;p63"/>
              <p:cNvSpPr/>
              <p:nvPr/>
            </p:nvSpPr>
            <p:spPr>
              <a:xfrm>
                <a:off x="1385007" y="2719183"/>
                <a:ext cx="73337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63"/>
              <p:cNvSpPr/>
              <p:nvPr/>
            </p:nvSpPr>
            <p:spPr>
              <a:xfrm>
                <a:off x="1385007" y="2621430"/>
                <a:ext cx="73337" cy="73337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63"/>
              <p:cNvSpPr/>
              <p:nvPr/>
            </p:nvSpPr>
            <p:spPr>
              <a:xfrm>
                <a:off x="1482759" y="2718786"/>
                <a:ext cx="195510" cy="220304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63"/>
              <p:cNvSpPr/>
              <p:nvPr/>
            </p:nvSpPr>
            <p:spPr>
              <a:xfrm>
                <a:off x="1323129" y="2571761"/>
                <a:ext cx="417024" cy="41702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20" name="Google Shape;3620;p63"/>
            <p:cNvSpPr/>
            <p:nvPr/>
          </p:nvSpPr>
          <p:spPr>
            <a:xfrm>
              <a:off x="5074766" y="3214044"/>
              <a:ext cx="340022" cy="277263"/>
            </a:xfrm>
            <a:custGeom>
              <a:avLst/>
              <a:gdLst/>
              <a:ahLst/>
              <a:cxnLst/>
              <a:rect l="l" t="t" r="r" b="b"/>
              <a:pathLst>
                <a:path w="20081" h="16377" extrusionOk="0">
                  <a:moveTo>
                    <a:pt x="13632" y="1165"/>
                  </a:moveTo>
                  <a:cubicBezTo>
                    <a:pt x="14903" y="1165"/>
                    <a:pt x="15458" y="1658"/>
                    <a:pt x="15826" y="1984"/>
                  </a:cubicBezTo>
                  <a:cubicBezTo>
                    <a:pt x="16040" y="2173"/>
                    <a:pt x="16244" y="2353"/>
                    <a:pt x="16548" y="2353"/>
                  </a:cubicBezTo>
                  <a:cubicBezTo>
                    <a:pt x="16762" y="2353"/>
                    <a:pt x="17038" y="2293"/>
                    <a:pt x="17344" y="2196"/>
                  </a:cubicBezTo>
                  <a:lnTo>
                    <a:pt x="17344" y="2196"/>
                  </a:lnTo>
                  <a:cubicBezTo>
                    <a:pt x="17236" y="2288"/>
                    <a:pt x="17119" y="2376"/>
                    <a:pt x="16995" y="2461"/>
                  </a:cubicBezTo>
                  <a:cubicBezTo>
                    <a:pt x="16780" y="2612"/>
                    <a:pt x="16689" y="2889"/>
                    <a:pt x="16778" y="3137"/>
                  </a:cubicBezTo>
                  <a:cubicBezTo>
                    <a:pt x="16861" y="3373"/>
                    <a:pt x="17082" y="3528"/>
                    <a:pt x="17329" y="3528"/>
                  </a:cubicBezTo>
                  <a:cubicBezTo>
                    <a:pt x="17343" y="3528"/>
                    <a:pt x="17358" y="3527"/>
                    <a:pt x="17372" y="3526"/>
                  </a:cubicBezTo>
                  <a:cubicBezTo>
                    <a:pt x="17475" y="3519"/>
                    <a:pt x="17576" y="3508"/>
                    <a:pt x="17680" y="3494"/>
                  </a:cubicBezTo>
                  <a:lnTo>
                    <a:pt x="17680" y="3494"/>
                  </a:lnTo>
                  <a:cubicBezTo>
                    <a:pt x="17275" y="3802"/>
                    <a:pt x="16921" y="3990"/>
                    <a:pt x="16937" y="4786"/>
                  </a:cubicBezTo>
                  <a:cubicBezTo>
                    <a:pt x="16937" y="4826"/>
                    <a:pt x="16939" y="4881"/>
                    <a:pt x="16939" y="4971"/>
                  </a:cubicBezTo>
                  <a:cubicBezTo>
                    <a:pt x="16939" y="6510"/>
                    <a:pt x="16350" y="9097"/>
                    <a:pt x="14694" y="11320"/>
                  </a:cubicBezTo>
                  <a:cubicBezTo>
                    <a:pt x="13372" y="13093"/>
                    <a:pt x="10896" y="15207"/>
                    <a:pt x="6611" y="15207"/>
                  </a:cubicBezTo>
                  <a:cubicBezTo>
                    <a:pt x="5368" y="15207"/>
                    <a:pt x="4159" y="14996"/>
                    <a:pt x="3001" y="14582"/>
                  </a:cubicBezTo>
                  <a:cubicBezTo>
                    <a:pt x="4359" y="14345"/>
                    <a:pt x="5612" y="13799"/>
                    <a:pt x="6698" y="12960"/>
                  </a:cubicBezTo>
                  <a:cubicBezTo>
                    <a:pt x="6893" y="12812"/>
                    <a:pt x="6972" y="12557"/>
                    <a:pt x="6900" y="12323"/>
                  </a:cubicBezTo>
                  <a:cubicBezTo>
                    <a:pt x="6827" y="12090"/>
                    <a:pt x="6617" y="11925"/>
                    <a:pt x="6372" y="11913"/>
                  </a:cubicBezTo>
                  <a:cubicBezTo>
                    <a:pt x="5203" y="11849"/>
                    <a:pt x="4280" y="11209"/>
                    <a:pt x="3767" y="10448"/>
                  </a:cubicBezTo>
                  <a:cubicBezTo>
                    <a:pt x="3968" y="10434"/>
                    <a:pt x="4207" y="10404"/>
                    <a:pt x="4564" y="10340"/>
                  </a:cubicBezTo>
                  <a:cubicBezTo>
                    <a:pt x="4832" y="10294"/>
                    <a:pt x="5030" y="10071"/>
                    <a:pt x="5047" y="9801"/>
                  </a:cubicBezTo>
                  <a:cubicBezTo>
                    <a:pt x="5065" y="9532"/>
                    <a:pt x="4895" y="9286"/>
                    <a:pt x="4637" y="9205"/>
                  </a:cubicBezTo>
                  <a:cubicBezTo>
                    <a:pt x="3296" y="8787"/>
                    <a:pt x="2498" y="8025"/>
                    <a:pt x="2180" y="6838"/>
                  </a:cubicBezTo>
                  <a:lnTo>
                    <a:pt x="2180" y="6838"/>
                  </a:lnTo>
                  <a:cubicBezTo>
                    <a:pt x="2390" y="6891"/>
                    <a:pt x="2642" y="6933"/>
                    <a:pt x="3057" y="6986"/>
                  </a:cubicBezTo>
                  <a:cubicBezTo>
                    <a:pt x="3081" y="6989"/>
                    <a:pt x="3105" y="6991"/>
                    <a:pt x="3129" y="6991"/>
                  </a:cubicBezTo>
                  <a:cubicBezTo>
                    <a:pt x="3359" y="6991"/>
                    <a:pt x="3571" y="6854"/>
                    <a:pt x="3666" y="6640"/>
                  </a:cubicBezTo>
                  <a:cubicBezTo>
                    <a:pt x="3770" y="6403"/>
                    <a:pt x="3707" y="6125"/>
                    <a:pt x="3508" y="5957"/>
                  </a:cubicBezTo>
                  <a:cubicBezTo>
                    <a:pt x="2014" y="4697"/>
                    <a:pt x="1936" y="3409"/>
                    <a:pt x="2210" y="2373"/>
                  </a:cubicBezTo>
                  <a:lnTo>
                    <a:pt x="2210" y="2373"/>
                  </a:lnTo>
                  <a:cubicBezTo>
                    <a:pt x="4267" y="4464"/>
                    <a:pt x="6801" y="5670"/>
                    <a:pt x="9880" y="5882"/>
                  </a:cubicBezTo>
                  <a:cubicBezTo>
                    <a:pt x="9894" y="5883"/>
                    <a:pt x="9908" y="5884"/>
                    <a:pt x="9921" y="5884"/>
                  </a:cubicBezTo>
                  <a:cubicBezTo>
                    <a:pt x="10265" y="5884"/>
                    <a:pt x="10539" y="5586"/>
                    <a:pt x="10503" y="5239"/>
                  </a:cubicBezTo>
                  <a:cubicBezTo>
                    <a:pt x="10372" y="3940"/>
                    <a:pt x="10634" y="2919"/>
                    <a:pt x="11281" y="2203"/>
                  </a:cubicBezTo>
                  <a:cubicBezTo>
                    <a:pt x="11975" y="1437"/>
                    <a:pt x="12981" y="1165"/>
                    <a:pt x="13632" y="1165"/>
                  </a:cubicBezTo>
                  <a:close/>
                  <a:moveTo>
                    <a:pt x="13631" y="1"/>
                  </a:moveTo>
                  <a:cubicBezTo>
                    <a:pt x="12698" y="1"/>
                    <a:pt x="11363" y="368"/>
                    <a:pt x="10413" y="1418"/>
                  </a:cubicBezTo>
                  <a:cubicBezTo>
                    <a:pt x="9665" y="2245"/>
                    <a:pt x="9291" y="3332"/>
                    <a:pt x="9300" y="4649"/>
                  </a:cubicBezTo>
                  <a:cubicBezTo>
                    <a:pt x="6556" y="4315"/>
                    <a:pt x="4306" y="3079"/>
                    <a:pt x="2438" y="887"/>
                  </a:cubicBezTo>
                  <a:cubicBezTo>
                    <a:pt x="2327" y="756"/>
                    <a:pt x="2163" y="681"/>
                    <a:pt x="1993" y="681"/>
                  </a:cubicBezTo>
                  <a:cubicBezTo>
                    <a:pt x="1966" y="681"/>
                    <a:pt x="1938" y="683"/>
                    <a:pt x="1911" y="687"/>
                  </a:cubicBezTo>
                  <a:cubicBezTo>
                    <a:pt x="1713" y="715"/>
                    <a:pt x="1541" y="843"/>
                    <a:pt x="1460" y="1025"/>
                  </a:cubicBezTo>
                  <a:cubicBezTo>
                    <a:pt x="1207" y="1582"/>
                    <a:pt x="876" y="2444"/>
                    <a:pt x="922" y="3466"/>
                  </a:cubicBezTo>
                  <a:cubicBezTo>
                    <a:pt x="952" y="4138"/>
                    <a:pt x="1138" y="4773"/>
                    <a:pt x="1479" y="5368"/>
                  </a:cubicBezTo>
                  <a:cubicBezTo>
                    <a:pt x="1469" y="5367"/>
                    <a:pt x="1459" y="5367"/>
                    <a:pt x="1449" y="5367"/>
                  </a:cubicBezTo>
                  <a:cubicBezTo>
                    <a:pt x="1114" y="5367"/>
                    <a:pt x="843" y="5650"/>
                    <a:pt x="865" y="5990"/>
                  </a:cubicBezTo>
                  <a:cubicBezTo>
                    <a:pt x="963" y="7455"/>
                    <a:pt x="1501" y="8589"/>
                    <a:pt x="2470" y="9380"/>
                  </a:cubicBezTo>
                  <a:cubicBezTo>
                    <a:pt x="2284" y="9528"/>
                    <a:pt x="2208" y="9773"/>
                    <a:pt x="2274" y="9999"/>
                  </a:cubicBezTo>
                  <a:cubicBezTo>
                    <a:pt x="2578" y="11057"/>
                    <a:pt x="3469" y="12207"/>
                    <a:pt x="4833" y="12757"/>
                  </a:cubicBezTo>
                  <a:cubicBezTo>
                    <a:pt x="3802" y="13279"/>
                    <a:pt x="2644" y="13546"/>
                    <a:pt x="1412" y="13546"/>
                  </a:cubicBezTo>
                  <a:cubicBezTo>
                    <a:pt x="1173" y="13546"/>
                    <a:pt x="932" y="13536"/>
                    <a:pt x="689" y="13516"/>
                  </a:cubicBezTo>
                  <a:cubicBezTo>
                    <a:pt x="673" y="13515"/>
                    <a:pt x="658" y="13514"/>
                    <a:pt x="642" y="13514"/>
                  </a:cubicBezTo>
                  <a:cubicBezTo>
                    <a:pt x="390" y="13514"/>
                    <a:pt x="164" y="13676"/>
                    <a:pt x="84" y="13919"/>
                  </a:cubicBezTo>
                  <a:cubicBezTo>
                    <a:pt x="0" y="14177"/>
                    <a:pt x="105" y="14460"/>
                    <a:pt x="338" y="14600"/>
                  </a:cubicBezTo>
                  <a:cubicBezTo>
                    <a:pt x="2284" y="15778"/>
                    <a:pt x="4395" y="16376"/>
                    <a:pt x="6611" y="16376"/>
                  </a:cubicBezTo>
                  <a:cubicBezTo>
                    <a:pt x="11382" y="16376"/>
                    <a:pt x="14151" y="14008"/>
                    <a:pt x="15631" y="12019"/>
                  </a:cubicBezTo>
                  <a:cubicBezTo>
                    <a:pt x="17461" y="9567"/>
                    <a:pt x="18108" y="6689"/>
                    <a:pt x="18108" y="4971"/>
                  </a:cubicBezTo>
                  <a:cubicBezTo>
                    <a:pt x="18108" y="4747"/>
                    <a:pt x="18103" y="4701"/>
                    <a:pt x="18110" y="4637"/>
                  </a:cubicBezTo>
                  <a:cubicBezTo>
                    <a:pt x="18336" y="4435"/>
                    <a:pt x="18964" y="4133"/>
                    <a:pt x="19935" y="2718"/>
                  </a:cubicBezTo>
                  <a:cubicBezTo>
                    <a:pt x="20080" y="2505"/>
                    <a:pt x="20070" y="2221"/>
                    <a:pt x="19909" y="2019"/>
                  </a:cubicBezTo>
                  <a:cubicBezTo>
                    <a:pt x="19795" y="1879"/>
                    <a:pt x="19625" y="1801"/>
                    <a:pt x="19451" y="1801"/>
                  </a:cubicBezTo>
                  <a:cubicBezTo>
                    <a:pt x="19377" y="1801"/>
                    <a:pt x="19303" y="1815"/>
                    <a:pt x="19231" y="1844"/>
                  </a:cubicBezTo>
                  <a:cubicBezTo>
                    <a:pt x="19194" y="1860"/>
                    <a:pt x="19155" y="1874"/>
                    <a:pt x="19118" y="1890"/>
                  </a:cubicBezTo>
                  <a:cubicBezTo>
                    <a:pt x="19269" y="1630"/>
                    <a:pt x="19392" y="1356"/>
                    <a:pt x="19490" y="1062"/>
                  </a:cubicBezTo>
                  <a:cubicBezTo>
                    <a:pt x="19564" y="841"/>
                    <a:pt x="19498" y="598"/>
                    <a:pt x="19327" y="443"/>
                  </a:cubicBezTo>
                  <a:cubicBezTo>
                    <a:pt x="19217" y="344"/>
                    <a:pt x="19076" y="292"/>
                    <a:pt x="18934" y="292"/>
                  </a:cubicBezTo>
                  <a:cubicBezTo>
                    <a:pt x="18853" y="292"/>
                    <a:pt x="18771" y="309"/>
                    <a:pt x="18694" y="344"/>
                  </a:cubicBezTo>
                  <a:cubicBezTo>
                    <a:pt x="18690" y="345"/>
                    <a:pt x="18676" y="351"/>
                    <a:pt x="18651" y="363"/>
                  </a:cubicBezTo>
                  <a:cubicBezTo>
                    <a:pt x="17724" y="830"/>
                    <a:pt x="16999" y="1103"/>
                    <a:pt x="16670" y="1166"/>
                  </a:cubicBezTo>
                  <a:cubicBezTo>
                    <a:pt x="16647" y="1147"/>
                    <a:pt x="16624" y="1126"/>
                    <a:pt x="16603" y="1106"/>
                  </a:cubicBezTo>
                  <a:cubicBezTo>
                    <a:pt x="16194" y="745"/>
                    <a:pt x="15347" y="1"/>
                    <a:pt x="136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2189297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Conteúdo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docker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accent1"/>
                </a:solidFill>
              </a:rPr>
              <a:t>Visão</a:t>
            </a:r>
            <a:r>
              <a:rPr lang="en" sz="1800" dirty="0">
                <a:solidFill>
                  <a:schemeClr val="accent1"/>
                </a:solidFill>
              </a:rPr>
              <a:t> </a:t>
            </a:r>
            <a:r>
              <a:rPr lang="en" dirty="0" err="1"/>
              <a:t>G</a:t>
            </a:r>
            <a:r>
              <a:rPr lang="en" sz="1800" dirty="0" err="1">
                <a:solidFill>
                  <a:schemeClr val="accent1"/>
                </a:solidFill>
              </a:rPr>
              <a:t>eral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2047597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accent1"/>
                </a:solidFill>
              </a:rPr>
              <a:t>Arquitetura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2331061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Descreve</a:t>
            </a:r>
            <a:r>
              <a:rPr lang="en-US" dirty="0"/>
              <a:t> a </a:t>
            </a:r>
            <a:r>
              <a:rPr lang="en-US" dirty="0" err="1"/>
              <a:t>arquitetura</a:t>
            </a:r>
            <a:r>
              <a:rPr lang="en-US" dirty="0"/>
              <a:t> de </a:t>
            </a:r>
            <a:r>
              <a:rPr lang="en-US" dirty="0" err="1"/>
              <a:t>funcionamento</a:t>
            </a:r>
            <a:r>
              <a:rPr lang="en-US" dirty="0"/>
              <a:t> do docker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accent1"/>
                </a:solidFill>
              </a:rPr>
              <a:t>Conclusões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 que </a:t>
            </a:r>
            <a:r>
              <a:rPr lang="en-US" dirty="0" err="1"/>
              <a:t>aprendemos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agora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2340205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err="1"/>
              <a:t>Visão</a:t>
            </a:r>
            <a:r>
              <a:rPr lang="en" sz="4700" dirty="0"/>
              <a:t> </a:t>
            </a:r>
            <a:r>
              <a:rPr lang="en" sz="4700" dirty="0" err="1"/>
              <a:t>Geral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Entendendo</a:t>
            </a:r>
            <a:r>
              <a:rPr lang="en" dirty="0"/>
              <a:t> o docker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Docker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uma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lataforma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Open Source para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desenvolvimento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enpacotamento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execução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aplicações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 Docker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habilita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criação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rápida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infraestrutura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para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suas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aplicações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forma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rápida</a:t>
            </a:r>
            <a:r>
              <a:rPr lang="en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 </a:t>
            </a:r>
            <a:r>
              <a:rPr lang="en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prática</a:t>
            </a:r>
            <a:r>
              <a:rPr lang="en" sz="1600" dirty="0"/>
              <a:t>.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26" name="Picture 2" descr="Docker - Visual Studio Marketplace">
            <a:extLst>
              <a:ext uri="{FF2B5EF4-FFF2-40B4-BE49-F238E27FC236}">
                <a16:creationId xmlns:a16="http://schemas.microsoft.com/office/drawing/2014/main" id="{3C49C12D-126E-B9EF-9D6C-7434F0C6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02" y="922702"/>
            <a:ext cx="1927452" cy="16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Entendendo</a:t>
            </a:r>
            <a:r>
              <a:rPr lang="en" dirty="0"/>
              <a:t> a </a:t>
            </a:r>
            <a:r>
              <a:rPr lang="en-US" dirty="0"/>
              <a:t>P</a:t>
            </a:r>
            <a:r>
              <a:rPr lang="en" dirty="0" err="1"/>
              <a:t>lataforma</a:t>
            </a:r>
            <a:r>
              <a:rPr lang="en" dirty="0"/>
              <a:t> Docker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Desempenho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Isolamento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Versátil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Docker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leve</a:t>
            </a:r>
            <a:r>
              <a:rPr lang="en" dirty="0"/>
              <a:t>, pois </a:t>
            </a:r>
            <a:r>
              <a:rPr lang="en" dirty="0" err="1"/>
              <a:t>utiliza</a:t>
            </a:r>
            <a:r>
              <a:rPr lang="en" dirty="0"/>
              <a:t> </a:t>
            </a:r>
            <a:r>
              <a:rPr lang="en" dirty="0" err="1"/>
              <a:t>apenas</a:t>
            </a:r>
            <a:r>
              <a:rPr lang="en" dirty="0"/>
              <a:t> o que </a:t>
            </a:r>
            <a:r>
              <a:rPr lang="en" dirty="0" err="1"/>
              <a:t>é</a:t>
            </a:r>
            <a:r>
              <a:rPr lang="en" dirty="0"/>
              <a:t> </a:t>
            </a:r>
            <a:r>
              <a:rPr lang="en" dirty="0" err="1"/>
              <a:t>necessário</a:t>
            </a:r>
            <a:r>
              <a:rPr lang="en" dirty="0"/>
              <a:t> para a </a:t>
            </a:r>
            <a:r>
              <a:rPr lang="en" dirty="0" err="1"/>
              <a:t>aplicação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Os</a:t>
            </a:r>
            <a:r>
              <a:rPr lang="en" dirty="0"/>
              <a:t> containers </a:t>
            </a:r>
            <a:r>
              <a:rPr lang="en" dirty="0" err="1"/>
              <a:t>são</a:t>
            </a:r>
            <a:r>
              <a:rPr lang="en" dirty="0"/>
              <a:t> </a:t>
            </a:r>
            <a:r>
              <a:rPr lang="en" dirty="0" err="1"/>
              <a:t>executados</a:t>
            </a:r>
            <a:r>
              <a:rPr lang="en" dirty="0"/>
              <a:t> </a:t>
            </a:r>
            <a:r>
              <a:rPr lang="en" dirty="0" err="1"/>
              <a:t>em</a:t>
            </a:r>
            <a:r>
              <a:rPr lang="en" dirty="0"/>
              <a:t> ambientes </a:t>
            </a:r>
            <a:r>
              <a:rPr lang="en" dirty="0" err="1"/>
              <a:t>isolados</a:t>
            </a:r>
            <a:r>
              <a:rPr lang="en" dirty="0"/>
              <a:t> e </a:t>
            </a:r>
            <a:r>
              <a:rPr lang="en" dirty="0" err="1"/>
              <a:t>traz</a:t>
            </a:r>
            <a:r>
              <a:rPr lang="en" dirty="0"/>
              <a:t> </a:t>
            </a:r>
            <a:r>
              <a:rPr lang="en" dirty="0" err="1"/>
              <a:t>segurança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Usado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em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desenvolvimento</a:t>
            </a:r>
            <a:r>
              <a:rPr lang="en" dirty="0"/>
              <a:t>, 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teste e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produção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4274096" y="2084396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1627735" y="2039349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 que o docker serve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Entrega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 err="1">
                <a:solidFill>
                  <a:schemeClr val="accent1"/>
                </a:solidFill>
              </a:rPr>
              <a:t>contínua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Desenvolvimento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Operação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Desenvolver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fluxos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entregas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contínuas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Programar</a:t>
            </a:r>
            <a:r>
              <a:rPr lang="en" dirty="0"/>
              <a:t> a </a:t>
            </a:r>
            <a:r>
              <a:rPr lang="en" dirty="0" err="1"/>
              <a:t>infraestrutura</a:t>
            </a:r>
            <a:r>
              <a:rPr lang="en" dirty="0"/>
              <a:t> </a:t>
            </a:r>
            <a:r>
              <a:rPr lang="en" dirty="0" err="1"/>
              <a:t>como</a:t>
            </a:r>
            <a:r>
              <a:rPr lang="en" dirty="0"/>
              <a:t> </a:t>
            </a:r>
            <a:r>
              <a:rPr lang="en-US" dirty="0"/>
              <a:t>C</a:t>
            </a:r>
            <a:r>
              <a:rPr lang="en" dirty="0" err="1"/>
              <a:t>ódigo</a:t>
            </a:r>
            <a:r>
              <a:rPr lang="en" dirty="0"/>
              <a:t> e </a:t>
            </a:r>
            <a:r>
              <a:rPr lang="en" dirty="0" err="1"/>
              <a:t>empacotar</a:t>
            </a:r>
            <a:r>
              <a:rPr lang="en" dirty="0"/>
              <a:t> as </a:t>
            </a:r>
            <a:r>
              <a:rPr lang="en" dirty="0" err="1"/>
              <a:t>soluções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Manter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escalar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as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aplicações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4274096" y="2084396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1627735" y="2039349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14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err="1"/>
              <a:t>Arquitetura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</a:t>
            </a:r>
            <a:r>
              <a:rPr lang="en" dirty="0" err="1"/>
              <a:t>funciona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32397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DE03F1-61FA-241A-4B56-AC78CA98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24" y="1279025"/>
            <a:ext cx="6941455" cy="36255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Arquitetura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Docker daemon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é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uma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API e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gerencia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os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objetos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docker (images, containers, </a:t>
            </a:r>
            <a:r>
              <a:rPr lang="en-US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etc</a:t>
            </a:r>
            <a:r>
              <a:rPr lang="en-US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)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Aplicação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para windows, Linux e Mac.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Traz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todos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os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recursos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docker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Interface de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interação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com o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usuário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e a API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Hub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ou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repositório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público</a:t>
            </a: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de imagens</a:t>
            </a:r>
            <a:endParaRPr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100" b="0" i="0" dirty="0">
                <a:solidFill>
                  <a:srgbClr val="C1F1F0"/>
                </a:solidFill>
                <a:effectLst/>
                <a:latin typeface="Menlo" panose="020B0609030804020204" pitchFamily="49" charset="0"/>
              </a:rPr>
              <a:t>docker</a:t>
            </a:r>
            <a:endParaRPr sz="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client</a:t>
            </a:r>
            <a:endParaRPr sz="11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Descktop</a:t>
            </a:r>
            <a:endParaRPr sz="11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Registry</a:t>
            </a:r>
            <a:endParaRPr sz="12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20851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277</Words>
  <Application>Microsoft Macintosh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Barlow Semi Condensed</vt:lpstr>
      <vt:lpstr>Barlow Semi Condensed Medium</vt:lpstr>
      <vt:lpstr>Fjalla One</vt:lpstr>
      <vt:lpstr>Menlo</vt:lpstr>
      <vt:lpstr>Barlow Semi Condensed Light</vt:lpstr>
      <vt:lpstr>Technology Consulting by Slidesgo</vt:lpstr>
      <vt:lpstr>Docker</vt:lpstr>
      <vt:lpstr>Conteúdo</vt:lpstr>
      <vt:lpstr>Visão Geral</vt:lpstr>
      <vt:lpstr>PowerPoint Presentation</vt:lpstr>
      <vt:lpstr>Entendendo a Plataforma Docker</vt:lpstr>
      <vt:lpstr>Para que o docker serve</vt:lpstr>
      <vt:lpstr>Arquitetura</vt:lpstr>
      <vt:lpstr>PowerPoint Presentation</vt:lpstr>
      <vt:lpstr>Arquitetura</vt:lpstr>
      <vt:lpstr>Conclusão</vt:lpstr>
      <vt:lpstr>Conclusão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Consulting</dc:title>
  <cp:lastModifiedBy>Francisco Sales de Lima Filho</cp:lastModifiedBy>
  <cp:revision>11</cp:revision>
  <dcterms:modified xsi:type="dcterms:W3CDTF">2023-04-05T18:24:29Z</dcterms:modified>
</cp:coreProperties>
</file>