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01DA-3063-4CB7-BDD2-A3D16CE973BC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3849-29AC-419E-85FD-570115DB881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638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8DDF5-2586-942A-680E-AECAF7F46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CEC7BA-B333-8CE9-8C3C-DD482E7C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25004-F788-30E7-14E7-CDD796F5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1D26-7165-4A12-B92A-18232C5D498D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99B4C-313E-F32F-170B-4249953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45D1D-2F15-A67B-F1D6-7A314F8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8082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A0252-4F13-B962-F70C-01D6A25E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26FFA-131A-6D45-20F4-3CFE215B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C2A09-FFA9-559F-6DA4-A8E06F9B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B069-D152-48C6-AE9F-5CFDCCDC24EB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16172-8360-157F-F153-382D5D31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EDC7F-9481-B1AB-38BD-5069D6B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134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F4721A-DD59-FF23-CD90-66508CDB8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4CA20C-5AA1-5467-8C08-47FDDF03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ACA935-310D-6F24-4303-88DEFA98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2685-F54B-41F5-B2FA-BFC0AD2EFBF8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C357E-AE34-F509-53F8-158BEA85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A8CC1-A9A1-6F04-7DAF-89D0EFA2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226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A9BD5-1429-5964-74AD-E196E030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6CD8F-5F5B-EF4B-8C65-EC78AD4F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0FD50B-0328-2815-927A-7EFFF566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4B6D-3A30-40AC-8C77-962AC2039F0B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73B09-9F98-6D0A-B69C-7FBECD66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9E016D-0BEF-3C37-5170-FF5B2376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455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898AE-9485-1B77-C7C5-FAC16C4B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0E268C-5EA7-8DD7-5379-0EB3801B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775AF-356B-DCF5-6134-75FD8827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9B8-5D70-49F6-9794-45C6F1FB1110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544C8E-8177-DF28-FA5E-783F667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79CDC-4D36-06F1-7121-C35FE8F0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16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E9FF7-BCB1-5604-1356-A3349F65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F0534-05C9-E98B-CE95-AB6E8E10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E2853D-E3B4-1D1C-B774-82B1B5E3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E2B90B-7796-949B-71C9-404E34EE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0168-B408-4BBD-94E1-B0EE376F72EF}" type="datetime1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1DF8E9-D707-A59C-BD65-DB7B6FD4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8EE66-7F48-3338-C0B6-589F7D3B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3105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4098C-F138-BE72-7C09-5587D7BC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FC487-3D1F-79CE-1129-AB04180B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C848C-7444-1544-6B80-591FAE83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34A6C-0C95-4B56-C9AA-A1D0E8AD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2FBF4C-B02F-1120-8605-9212105EA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957161-4564-6BF2-F060-CB9D4EDC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4F80-38AB-433D-B27D-2AB044AD37C9}" type="datetime1">
              <a:rPr lang="ru-KZ" smtClean="0"/>
              <a:t>05.05.2025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E925FD-9066-F335-8761-88CFE3B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842EF7-AC4E-C915-4074-9F9AACB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9380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1B4E2-5A6E-85C4-5DCA-7BBF7E8C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AC1535-350A-82F2-169E-53F70D12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3E2D-0B46-496E-9E63-C4210A1DBF40}" type="datetime1">
              <a:rPr lang="ru-KZ" smtClean="0"/>
              <a:t>05.05.2025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B54A4E-2179-3A0B-4409-58738B5D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FB30D0-F088-B189-103E-8702D23E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920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55E8A-7D2A-4629-A8EE-8368F770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B0B-BF0B-4634-9FD3-09B5C818194F}" type="datetime1">
              <a:rPr lang="ru-KZ" smtClean="0"/>
              <a:t>05.05.2025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5CB8C-4E20-A509-8A6A-50DF4792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BED-1C6D-FB6B-40ED-834CC315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06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7709D-6BE5-B7DD-AF2A-8B683EC9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E54AE-AB86-CD9A-5B69-35A52132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5577D2-1489-0F61-297F-EB620296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BDDE1-76D5-A9B9-2260-FAC0D67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FEE6-A177-4A86-A8B6-1EA545FB8855}" type="datetime1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6E108B-843B-2FED-0E2E-6BAEF08B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90407-134C-D522-E255-89E8E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871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0CD51-D45D-E7EF-01E9-700E5AC6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A73B76-6400-C61B-961D-1C610C76C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BB599-9A9A-69ED-FB5E-A342AEBF2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64756E-6AD9-C76B-E9CE-055CBD7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D1ED-CE6B-4BB4-AE85-F279C8016D75}" type="datetime1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816265-9736-79EE-BB61-852ECC75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061BF-32F9-58F7-D808-4C8B62FF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9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120CC-4157-8C28-6174-A8AF0E16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85D5D-18C3-3189-13FE-6B333081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60C8B-1269-1006-4B6D-EB75DF39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DB01-823A-4739-B2AA-5B8F3E50BD71}" type="datetime1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AA68E-32E4-F957-1E35-524A2E71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96D6-9C9A-B89C-3DB6-9BB6BAC0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DE02-C6A8-4FFC-8F62-2C6501447E4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36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F6D27-CA24-C610-CC50-41404D57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39"/>
            <a:ext cx="9144000" cy="1504335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 им. М.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</a:t>
            </a:r>
            <a:endParaRPr lang="ru-KZ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991AD-F2A4-1C5D-CE5E-959693FA3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2550242"/>
            <a:ext cx="9144000" cy="1331297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/>
                <a:cs typeface="Calibri" panose="020F0502020204030204"/>
              </a:rPr>
              <a:t>ТВОРЧЕСКИЙ ПРОЕКТ</a:t>
            </a:r>
          </a:p>
          <a:p>
            <a:r>
              <a:rPr lang="ru-RU" sz="1400" dirty="0">
                <a:latin typeface="Times New Roman"/>
                <a:cs typeface="Calibri" panose="020F0502020204030204"/>
              </a:rPr>
              <a:t>По дисциплине: «</a:t>
            </a:r>
            <a:r>
              <a:rPr lang="ru-RU" sz="1400" spc="-20" dirty="0">
                <a:latin typeface="Times New Roman"/>
                <a:cs typeface="Times New Roman"/>
              </a:rPr>
              <a:t>Протоколы</a:t>
            </a:r>
            <a:r>
              <a:rPr lang="ru-RU" sz="1400" spc="-2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и</a:t>
            </a:r>
            <a:r>
              <a:rPr lang="ru-RU" sz="1400" spc="-5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интерфейсы</a:t>
            </a:r>
            <a:r>
              <a:rPr lang="ru-RU" sz="1400" spc="-30" dirty="0">
                <a:latin typeface="Times New Roman"/>
                <a:cs typeface="Times New Roman"/>
              </a:rPr>
              <a:t> </a:t>
            </a:r>
            <a:r>
              <a:rPr lang="ru-RU" sz="1400" spc="-10" dirty="0">
                <a:latin typeface="Times New Roman"/>
                <a:cs typeface="Times New Roman"/>
              </a:rPr>
              <a:t>компьютерных</a:t>
            </a:r>
            <a:r>
              <a:rPr lang="ru-RU" sz="1400" spc="-50" dirty="0">
                <a:latin typeface="Times New Roman"/>
                <a:cs typeface="Times New Roman"/>
              </a:rPr>
              <a:t> </a:t>
            </a:r>
            <a:r>
              <a:rPr lang="ru-RU" sz="1400" spc="-10" dirty="0">
                <a:latin typeface="Times New Roman"/>
                <a:cs typeface="Times New Roman"/>
              </a:rPr>
              <a:t>систем»</a:t>
            </a:r>
            <a:endParaRPr lang="ru-RU" sz="1400" dirty="0">
              <a:latin typeface="Times New Roman"/>
              <a:cs typeface="Times New Roman"/>
            </a:endParaRPr>
          </a:p>
          <a:p>
            <a:pPr algn="ctr"/>
            <a:r>
              <a:rPr lang="ru-RU" sz="1400" dirty="0">
                <a:latin typeface="Times New Roman"/>
                <a:cs typeface="Calibri" panose="020F0502020204030204"/>
              </a:rPr>
              <a:t>На тему: «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Интернет-магазин одежды»</a:t>
            </a:r>
            <a:endParaRPr lang="ru-KZ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E08FF-B517-5B44-A0F2-E08E9ABF1696}"/>
              </a:ext>
            </a:extLst>
          </p:cNvPr>
          <p:cNvSpPr txBox="1"/>
          <p:nvPr/>
        </p:nvSpPr>
        <p:spPr>
          <a:xfrm>
            <a:off x="1523999" y="4671807"/>
            <a:ext cx="1685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/>
                <a:cs typeface="Calibri"/>
              </a:rPr>
              <a:t>Выполнил: студент</a:t>
            </a:r>
            <a:endParaRPr lang="ru-RU" sz="1400" dirty="0">
              <a:latin typeface="Calibri" panose="020F0502020204030204"/>
              <a:cs typeface="Calibri"/>
            </a:endParaRPr>
          </a:p>
          <a:p>
            <a:r>
              <a:rPr lang="ru-RU" sz="1400" dirty="0">
                <a:latin typeface="Times New Roman"/>
                <a:cs typeface="Calibri"/>
              </a:rPr>
              <a:t>группы ИС-23</a:t>
            </a:r>
            <a:r>
              <a:rPr lang="en-US" sz="1400" dirty="0">
                <a:latin typeface="Times New Roman"/>
                <a:cs typeface="Calibri"/>
              </a:rPr>
              <a:t>-1</a:t>
            </a:r>
            <a:r>
              <a:rPr lang="ru-RU" sz="1400" dirty="0">
                <a:latin typeface="Times New Roman"/>
                <a:cs typeface="Calibri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A81D-DF3C-5F77-F183-002B38A78D2D}"/>
              </a:ext>
            </a:extLst>
          </p:cNvPr>
          <p:cNvSpPr txBox="1"/>
          <p:nvPr/>
        </p:nvSpPr>
        <p:spPr>
          <a:xfrm>
            <a:off x="8809703" y="4671807"/>
            <a:ext cx="1858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ru-RU" sz="1400" dirty="0">
                <a:latin typeface="Times New Roman"/>
                <a:cs typeface="Times New Roman"/>
              </a:rPr>
              <a:t>Михайлов А.А</a:t>
            </a:r>
            <a:endParaRPr lang="ru-RU" sz="1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F8B09-8DF0-EDF0-1041-A58D66F783DD}"/>
              </a:ext>
            </a:extLst>
          </p:cNvPr>
          <p:cNvSpPr txBox="1"/>
          <p:nvPr/>
        </p:nvSpPr>
        <p:spPr>
          <a:xfrm>
            <a:off x="3048000" y="598701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/>
                <a:cs typeface="Calibri" panose="020F0502020204030204"/>
              </a:rPr>
              <a:t>Петропавловск, 2025</a:t>
            </a:r>
          </a:p>
          <a:p>
            <a:pPr algn="ctr"/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730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FEAA-43BC-4553-B7D2-B7EC33D6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"/>
            <a:ext cx="10544175" cy="16906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подробный анализ сайтов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4A0BEE-A12C-4E01-99E9-37BC8078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06" y="1385888"/>
            <a:ext cx="435133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0FF9B5-01CA-4082-860B-DC13D91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10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529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5A25-E9A8-4A30-85C0-9ADD8D6B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"/>
            <a:ext cx="10934700" cy="169068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иерархическая схема для магазина одежды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0F70BDD-812C-4F53-9CD6-03FDD122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52" y="1368426"/>
            <a:ext cx="6414748" cy="531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0B8EB-86FD-4114-B9EA-650D5C7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452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914BE-C5EA-44EF-887B-DB2117D3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238125"/>
            <a:ext cx="10591800" cy="192881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05367D-107B-41DC-954C-61CA4BDA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616074"/>
            <a:ext cx="6470430" cy="400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3BF46E-EBBC-4CC6-B35A-2536DAE2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12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F71697-98AA-4485-8412-EBDBF495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436" y="1616075"/>
            <a:ext cx="2590613" cy="400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0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50343-81B6-410D-91A2-8380981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61949"/>
            <a:ext cx="10706100" cy="20526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каталог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18027D6-9940-4F50-973B-7D5E6784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5250"/>
            <a:ext cx="6445401" cy="384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86BC98-631D-441E-A26D-A4962FCB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13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5138EA-7402-4D5A-9EEA-DDDBAA75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546" y="1365250"/>
            <a:ext cx="2458546" cy="384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8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3A137-A785-457D-8E3D-635F8210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-266699"/>
            <a:ext cx="10506075" cy="195738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 нас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9E2FB6-E5A6-497A-AD46-5039494B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4" y="1352550"/>
            <a:ext cx="6488906" cy="415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A9C0C-508F-44FD-80E4-301F73D8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14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932EFA-A174-4CAC-90A1-D824C395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65" y="1352550"/>
            <a:ext cx="2811709" cy="415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24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EAF3F-0286-40B0-91D4-6CE98214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9695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контакты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D0CED0-E1BB-44A6-929F-785B1E8CE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690688"/>
            <a:ext cx="6539074" cy="424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758ED3-152A-4ECE-B0BB-66149153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15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807DC3-9865-41EA-8F7B-B73B7A73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98" y="1690689"/>
            <a:ext cx="2835539" cy="4248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871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921-9AB7-40C8-840D-C14BC44B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36525"/>
            <a:ext cx="10791825" cy="15541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блог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01EFFB4-51D6-49C3-8281-9B088B9CE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39875"/>
            <a:ext cx="6457950" cy="407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3DC7B5-75C2-4C3C-9ADD-9EBF2953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16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551C4A-B736-49EA-AB4C-5EBD6A7A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39" y="1539875"/>
            <a:ext cx="2667961" cy="3983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35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DE77-1CE8-42F4-9160-DD7984C3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корзина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5E0032-3561-4A0E-A082-9A894C950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745" y="1690688"/>
            <a:ext cx="6430330" cy="4070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A60EEC-82C7-4BCC-B335-14120A1A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17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CEABEA-D0A7-4D4D-9BF9-FBFBD053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77" y="1690688"/>
            <a:ext cx="2874798" cy="4070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0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A3A96-E0FE-4E73-B136-DC3B0D42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аккаунт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9F78B5E-CCE4-455D-88F6-DA47E095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2846" y="1690688"/>
            <a:ext cx="289590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B95B0B-E692-40C2-9646-E0A7D77C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18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D5B303-786B-497E-B887-26A5310F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90688"/>
            <a:ext cx="712731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65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CF66-95D0-465E-90DB-15D5D603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ошибки 404 с адаптацией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DD70503-1323-4ADD-9342-22543169F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28" y="1489893"/>
            <a:ext cx="5953125" cy="440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42D22-E252-4887-8BCF-31128CC0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19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3B3313-6EA2-470E-9B79-0A931E21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388" y="1489893"/>
            <a:ext cx="2911702" cy="440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8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AD898-CF71-4060-81E8-BAAE5805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-914399"/>
            <a:ext cx="10115549" cy="3286124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92F4-027D-4ED5-98EE-F46B5BF8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5400"/>
            <a:ext cx="10515601" cy="4881563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интернет-магазина одежды является крайне актуальной задачей в современных условиях цифровизации торговли. Сегодня потребители всё чаще предпочитают совершать покупки онлайн, особенно после активного роста электронной коммерции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постпандемийный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период. Онлайн-магазины позволяют пользователям выбирать и заказывать товары, не выходя из дома, экономя время и получая доступ к более широкому ассортименту продукции.</a:t>
            </a:r>
          </a:p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Особую значимость проект приобретает благодаря таким функциям, как фильтрация товаров по категориям, размерам и цветам, что повышает удобство поиска и способствует росту продаж. Интеграция с платёжными системами обеспечивает безопасную и быструю оплату, а наличие корзины и личного кабинета позволяет пользователю гибко управлять своими заказами.</a:t>
            </a:r>
          </a:p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проект интернет-магазина одежды соответствует современным требованиям рынка и способен эффективно удовлетворять потребности пользователей, одновременно способствуя развитию малого и среднего бизнеса в сфере e-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KZ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C09118-7B52-42E8-B654-1107A592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0308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74F7D-F23E-4722-969C-7963321A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04801"/>
            <a:ext cx="10772775" cy="138588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структура проекта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F386DD-5307-43F0-BB7F-1170ABD8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324" y="1567383"/>
            <a:ext cx="6268076" cy="3915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31E93D-07E5-4D99-9207-92F695C9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20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607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28607-D359-4DCB-B4A9-3B388217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-304799"/>
            <a:ext cx="10601325" cy="19954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сайт проекта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6608475-53D9-4524-9A0C-96CCCAEB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253331"/>
            <a:ext cx="4351338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0260A1-0D7B-4DBA-A8A7-0406D644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21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7824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6527E-A0FA-4B68-8F14-427394F9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4" y="365125"/>
            <a:ext cx="10125075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D8853-FB14-4D80-AA90-AF302803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47500" lnSpcReduction="20000"/>
          </a:bodyPr>
          <a:lstStyle/>
          <a:p>
            <a:pPr marL="0" indent="450000" algn="just"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интернет-магазин одежды</a:t>
            </a:r>
            <a:r>
              <a:rPr lang="ru-RU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Blessy</a:t>
            </a:r>
            <a:r>
              <a:rPr lang="ru-RU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современное, адаптивное и функциональное решение для электронной коммерции. Сайт выполнен в едином визуальном стиле с использованием современного шрифта, мягкой цветовой палитры и акцентами в фирменных тонах. Интерфейс интуитивно понятен: реализованы основное меню, бургер-меню для мобильных устройств, а также фильтрация товаров по категориям, ценам и ключевым словам.</a:t>
            </a:r>
          </a:p>
          <a:p>
            <a:pPr marL="0" indent="450000" algn="just"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Важные функции, такие как корзина, оформление заказа, уведомления и личный кабинет, обеспечивают полноценную работу сайта как полноценной e-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платформы. Все страницы сайта адаптированы под мобильные устройства, что делает его удобным для пользователей на любом устройстве. При размещении на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автоматически получает </a:t>
            </a:r>
            <a:r>
              <a:rPr lang="ru-RU" sz="4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HTTPS-защиту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обеспечивая безопасную передачу данных.</a:t>
            </a:r>
          </a:p>
          <a:p>
            <a:pPr marL="0" indent="450000" algn="just"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демонстрирует как дизайнерские навыки, так и техническую реализацию — от клиентской логики до визуального оформления. Он имеет </a:t>
            </a:r>
            <a:r>
              <a:rPr lang="ru-RU" sz="4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практическую значимость</a:t>
            </a:r>
            <a:r>
              <a:rPr lang="ru-RU" sz="4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 быть использован в реальных условиях малого бизнеса или онлайн-бренда. Благодаря гибкой структуре сайт легко дорабатывается и масштабируется под любые нужды.</a:t>
            </a:r>
          </a:p>
          <a:p>
            <a:pPr marL="0" indent="450000" algn="just"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Blessy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завершённый, безопасный и профессионально реализованный интернет-магазин, соответствующий современным требованиям UX/UI-дизайна и электронной торговли.</a:t>
            </a:r>
          </a:p>
          <a:p>
            <a:pPr indent="450000" algn="just"/>
            <a:endParaRPr lang="ru-KZ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B435E-5A3D-427B-97B7-BC365A19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22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2179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1130-8408-4F52-867D-419A21F3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-314325"/>
            <a:ext cx="10048875" cy="200501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B5709-B796-4F8C-830E-B59837F2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7750"/>
            <a:ext cx="10515601" cy="5129214"/>
          </a:xfrm>
        </p:spPr>
        <p:txBody>
          <a:bodyPr/>
          <a:lstStyle/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полнофункционального интернет-магазина одежды с удобным пользовательским интерфейсом, системой фильтрации, корзиной и интеграцией с платёжными системами, обеспечивающего комфортный процесс выбора и покупки одежды в онлайн-формате.</a:t>
            </a:r>
          </a:p>
          <a:p>
            <a:endParaRPr lang="ru-KZ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9A9B8E-8BBA-4C6A-84BB-6C1CEE46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3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38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9EB1E-F666-4BBB-90D9-354F5846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-190500"/>
            <a:ext cx="10810874" cy="1947864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2A21F9-009B-4C10-A1CC-63A040F1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4</a:t>
            </a:fld>
            <a:endParaRPr lang="ru-KZ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CB3AF1-E7C7-4502-B027-1F2545EB1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925" y="1114425"/>
            <a:ext cx="11287125" cy="477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сайта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создание логичных разделов (каталог, карточка товара, корзина, оформление заказа, личный кабинет и др.).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 фильтрации товаров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по категориям, размерам, цветам и цене для упрощения поиска.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корзины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добавление, удаление товаров, выбор количества и размеров.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платёжных систем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настройка безопасной онлайн-оплаты (например, через банковские карты, электронные кошельки).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дизайна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корректное отображение сайта на всех устройствах (ПК, планшеты, смартфоны).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регистрации и личного кабинета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для хранения истории заказов, отслеживания доставки и управления профилем.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пользовательских данных</a:t>
            </a:r>
            <a:r>
              <a:rPr kumimoji="0" lang="ru-KZ" altLang="ru-KZ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внедрение HTTPS, валидации форм и базовой защиты от XSS.</a:t>
            </a:r>
          </a:p>
          <a:p>
            <a:pPr marL="0" marR="0" lvl="0" indent="45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KZ" altLang="ru-KZ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производительности сайта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сокращение времени загрузки, сжатие изображений</a:t>
            </a:r>
            <a:r>
              <a:rPr kumimoji="0" lang="en-US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5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C6765-880C-4932-8938-4077636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36525"/>
            <a:ext cx="100584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реализуется проект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ADFE5-F5A9-4F4D-A8A3-35A8707A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47775"/>
            <a:ext cx="10648950" cy="4929188"/>
          </a:xfrm>
        </p:spPr>
        <p:txBody>
          <a:bodyPr>
            <a:normAutofit/>
          </a:bodyPr>
          <a:lstStyle/>
          <a:p>
            <a:pPr marL="0" indent="450000" algn="just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интернет-магазина одежды реализуется для упрощения процесса покупки одежды через интернет, расширения охвата целевой аудитории, автоматизации продаж и повышения конкурентоспособности бренда в условиях быстрорастущего рынка электронной коммерции. Это позволяет предпринимателю работать без необходимости физического магазина, снижает издержки и делает покупку удобной для клиентов в любое время и из любой точки.</a:t>
            </a:r>
            <a:endParaRPr lang="ru-KZ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0260D-8209-4A1E-876A-757A870E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5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327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2D8C6-34BA-491C-9E23-E4C90DAE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"/>
            <a:ext cx="10401300" cy="169068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43E07-BE61-4686-BFD9-2B8F036C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381126"/>
            <a:ext cx="10791825" cy="4795838"/>
          </a:xfrm>
        </p:spPr>
        <p:txBody>
          <a:bodyPr>
            <a:normAutofit fontScale="92500" lnSpcReduction="20000"/>
          </a:bodyPr>
          <a:lstStyle/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интернет-магазина одежды обладает высокой практической значимостью, так как представляет собой универсальное и масштабируемое решение для электронной торговли. Его реализация позволяет упростить и автоматизировать процесс онлайн-продаж одежды, обеспечить удобный пользовательский опыт и снизить затраты на ведение бизнеса по сравнению с офлайн-магазинами.</a:t>
            </a:r>
          </a:p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Готовая система включает в себя фильтрацию товаров по категориям, корзину, интеграцию с платёжными системами и личный кабинет — всё это делает её практически применимой для малого бизнеса, стартапов и индивидуальных предпринимателей. Благодаря адаптивному дизайну и гибкой структуре, сайт можно легко модернизировать и использовать для других товарных направлений.</a:t>
            </a:r>
          </a:p>
          <a:p>
            <a:pPr marL="0" indent="450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разработанный проект может быть использован не только в учебных целях, но и как полноценный инструмент для запуска и развития интернет-бизнеса.</a:t>
            </a:r>
          </a:p>
          <a:p>
            <a:endParaRPr lang="ru-KZ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C78B29-709C-4AAB-B568-0984D8F0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6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9005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E9711-B482-4D87-84BC-F38BA60B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85725"/>
            <a:ext cx="10801350" cy="177641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подобных сайтов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2698E08-9091-4BC5-8341-D897B2B4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29" y="1253331"/>
            <a:ext cx="404434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ECA78-AD47-44C6-8B5A-E1A433B5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7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031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CF3BC-2E5B-4C2D-AB14-628BBEF9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-219075"/>
            <a:ext cx="10753725" cy="19097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15D59D-03BA-416A-9558-72B908D5F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171281"/>
            <a:ext cx="5706271" cy="4210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11AF5-B1C4-4972-BA2A-FB0334E8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77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20B8F-E066-4E0C-A492-DD003444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219075"/>
            <a:ext cx="10858500" cy="1909764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анализу</a:t>
            </a:r>
            <a:endParaRPr lang="ru-KZ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0F6B03-1CBB-4AC9-ADBE-AD7D2EABC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2" y="1107940"/>
            <a:ext cx="4552950" cy="291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BB27D-2E77-404F-A721-1D9ADA3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DE02-C6A8-4FFC-8F62-2C6501447E47}" type="slidenum">
              <a:rPr lang="ru-KZ" smtClean="0"/>
              <a:t>9</a:t>
            </a:fld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BF9EA-6A3D-4B1B-A4C8-5D3DC79D6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4222452"/>
            <a:ext cx="4552950" cy="2133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106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A67AED89A06AE4AB76CC80FCA1458BB" ma:contentTypeVersion="5" ma:contentTypeDescription="Создание документа." ma:contentTypeScope="" ma:versionID="ed935cef1a4f4dc693f85ff4c807dc72">
  <xsd:schema xmlns:xsd="http://www.w3.org/2001/XMLSchema" xmlns:xs="http://www.w3.org/2001/XMLSchema" xmlns:p="http://schemas.microsoft.com/office/2006/metadata/properties" xmlns:ns2="b8d8715f-eb66-4b70-943f-b514dfef0a58" targetNamespace="http://schemas.microsoft.com/office/2006/metadata/properties" ma:root="true" ma:fieldsID="8254423c1bd50861c5e87dd9feab6d4b" ns2:_="">
    <xsd:import namespace="b8d8715f-eb66-4b70-943f-b514dfef0a5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8715f-eb66-4b70-943f-b514dfef0a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8d8715f-eb66-4b70-943f-b514dfef0a58" xsi:nil="true"/>
  </documentManagement>
</p:properties>
</file>

<file path=customXml/itemProps1.xml><?xml version="1.0" encoding="utf-8"?>
<ds:datastoreItem xmlns:ds="http://schemas.openxmlformats.org/officeDocument/2006/customXml" ds:itemID="{FD8135EC-4619-4EB9-9117-197D62EC1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9084F7-95DE-4DA1-AF1E-9270943641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8715f-eb66-4b70-943f-b514dfef0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B7564-71E7-420D-973D-AC7DCC67BE70}">
  <ds:schemaRefs>
    <ds:schemaRef ds:uri="http://schemas.microsoft.com/office/2006/metadata/properties"/>
    <ds:schemaRef ds:uri="http://schemas.microsoft.com/office/infopath/2007/PartnerControls"/>
    <ds:schemaRef ds:uri="b8d8715f-eb66-4b70-943f-b514dfef0a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821</Words>
  <Application>Microsoft Office PowerPoint</Application>
  <PresentationFormat>Широкоэкранный</PresentationFormat>
  <Paragraphs>70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Актуальность проекта</vt:lpstr>
      <vt:lpstr>Цель проекта</vt:lpstr>
      <vt:lpstr>Задачи проекта</vt:lpstr>
      <vt:lpstr>Для чего реализуется проект</vt:lpstr>
      <vt:lpstr>Практическая значимость проекта</vt:lpstr>
      <vt:lpstr>Анализ характеристик 5 подобных сайтов</vt:lpstr>
      <vt:lpstr>Продолжение</vt:lpstr>
      <vt:lpstr>Вывод по анализу</vt:lpstr>
      <vt:lpstr>QR-код на подробный анализ сайтов</vt:lpstr>
      <vt:lpstr>Общая иерархическая схема для магазина одежды</vt:lpstr>
      <vt:lpstr>Главная страница с адаптацией</vt:lpstr>
      <vt:lpstr>Страница каталог с адаптацией</vt:lpstr>
      <vt:lpstr>Страница о нас с адаптацией</vt:lpstr>
      <vt:lpstr>Страница контакты с адаптацией</vt:lpstr>
      <vt:lpstr>Страница блог с адаптацией</vt:lpstr>
      <vt:lpstr>Страница корзина с адаптацией</vt:lpstr>
      <vt:lpstr>Страница аккаунт с адаптацией</vt:lpstr>
      <vt:lpstr>Страница ошибки 404 с адаптацией</vt:lpstr>
      <vt:lpstr>Файловая структура проекта</vt:lpstr>
      <vt:lpstr>QR-код на сайт проекта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dc:title>
  <dc:creator>Айман Жамантикова</dc:creator>
  <cp:lastModifiedBy>Михайлов Арсен Александрович</cp:lastModifiedBy>
  <cp:revision>39</cp:revision>
  <dcterms:created xsi:type="dcterms:W3CDTF">2023-12-12T07:26:47Z</dcterms:created>
  <dcterms:modified xsi:type="dcterms:W3CDTF">2025-05-05T11:36:01Z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0x010100AA67AED89A06AE4AB76CC80FCA1458BB</vt:lpwstr>
  </property>
</Properties>
</file>