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59" r:id="rId5"/>
    <p:sldId id="265" r:id="rId6"/>
    <p:sldId id="27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99205"/>
              </p:ext>
            </p:extLst>
          </p:nvPr>
        </p:nvGraphicFramePr>
        <p:xfrm>
          <a:off x="-152400" y="400050"/>
          <a:ext cx="11277600" cy="645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938">
                  <a:extLst>
                    <a:ext uri="{9D8B030D-6E8A-4147-A177-3AD203B41FA5}">
                      <a16:colId xmlns:a16="http://schemas.microsoft.com/office/drawing/2014/main" val="2315075148"/>
                    </a:ext>
                  </a:extLst>
                </a:gridCol>
              </a:tblGrid>
              <a:tr h="1816439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latin typeface="Times New Roman"/>
                          <a:cs typeface="Times New Roman"/>
                        </a:rPr>
                        <a:t>технологии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тему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«Разработка кулинарного блога»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2794276"/>
                  </a:ext>
                </a:extLst>
              </a:tr>
              <a:tr h="2688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            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                           Выполнил студент группы ИС-23-1: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lang="ru-RU" sz="1400" dirty="0" err="1">
                          <a:latin typeface="Times New Roman"/>
                          <a:cs typeface="Times New Roman"/>
                        </a:rPr>
                        <a:t>Абишев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Д</a:t>
                      </a: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                        Петропавловск </a:t>
                      </a:r>
                      <a:r>
                        <a:rPr lang="en-US" sz="1400" spc="-20" dirty="0">
                          <a:latin typeface="Times New Roman"/>
                          <a:cs typeface="Times New Roman"/>
                        </a:rPr>
                        <a:t>, 2025</a:t>
                      </a: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6286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7113-E4D1-4BE3-B91D-0D124F07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5831840" cy="369332"/>
          </a:xfrm>
        </p:spPr>
        <p:txBody>
          <a:bodyPr/>
          <a:lstStyle/>
          <a:p>
            <a:r>
              <a:rPr lang="ru-RU" sz="2400" b="1" dirty="0"/>
              <a:t>Страница о нас</a:t>
            </a: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4156A5-BC42-4002-A318-5F98DABE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5413459" cy="5257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0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9AE3F-1928-42CA-84B6-CA07A73D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Страница ошибки 404</a:t>
            </a: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26D9B1-C071-42DB-BB75-01291ED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6852139" cy="41255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30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0FC0C-823E-4AA0-AD78-D285ED06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сайта и скорость загрузки</a:t>
            </a:r>
            <a:endParaRPr lang="ru-K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731C2B-29CE-434F-AE0C-08F11B9A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58" y="1143000"/>
            <a:ext cx="7058352" cy="49918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69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2C04-714E-4D0D-BF4F-4A6CBF29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Содержание проекта</a:t>
            </a: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ACF55-51F2-41F0-B6ED-BE140FBC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8840434" cy="290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22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359EA-E8CF-4905-AC1B-8A03A71D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9372600" cy="5078313"/>
          </a:xfrm>
        </p:spPr>
        <p:txBody>
          <a:bodyPr/>
          <a:lstStyle/>
          <a:p>
            <a:r>
              <a:rPr lang="ru-RU" sz="2400" b="1" dirty="0"/>
              <a:t>Вывод</a:t>
            </a:r>
            <a:br>
              <a:rPr lang="ru-RU" sz="2400" b="1" dirty="0"/>
            </a:br>
            <a:br>
              <a:rPr lang="ru-RU" dirty="0"/>
            </a:br>
            <a:r>
              <a:rPr lang="ru-RU" dirty="0"/>
              <a:t>Разработанный кулинарный блог </a:t>
            </a:r>
            <a:r>
              <a:rPr lang="ru-RU" dirty="0" err="1"/>
              <a:t>TastyDay</a:t>
            </a:r>
            <a:r>
              <a:rPr lang="ru-RU" dirty="0"/>
              <a:t> полностью соответствует заявленным требованиям и критериям оценки. Он обладает логичной и удобной структурой, включающей ключевые разделы: рецепты, галерею, информацию о проекте и обратную связь. Платформа предоставляет доступ к основным функциям — просмотру пошаговых рецептов, обучающих видеороликов, а также отправке сообщений через контактную форму.</a:t>
            </a:r>
            <a:br>
              <a:rPr lang="ru-RU" dirty="0"/>
            </a:br>
            <a:r>
              <a:rPr lang="ru-RU" dirty="0"/>
              <a:t>Интерфейс блога адаптирован под различные устройства, включая смартфоны и планшеты, что обеспечивает комфортное взаимодействие с сайтом независимо от экрана пользователя. Для оптимизации производительности были сжаты основные CSS- и JavaScript-файлы, что улучшило скорость загрузки страниц и снизило нагрузку на сервер. Также реализована кросс-браузерная совместимость — сайт корректно отображается во всех современных браузерах (</a:t>
            </a:r>
            <a:r>
              <a:rPr lang="ru-RU" dirty="0" err="1"/>
              <a:t>Chrome</a:t>
            </a:r>
            <a:r>
              <a:rPr lang="ru-RU" dirty="0"/>
              <a:t>, Firefox, Edge и др.).</a:t>
            </a:r>
            <a:br>
              <a:rPr lang="ru-RU" dirty="0"/>
            </a:br>
            <a:r>
              <a:rPr lang="ru-RU" dirty="0"/>
              <a:t>Таким образом, кулинарный блог </a:t>
            </a:r>
            <a:r>
              <a:rPr lang="ru-RU" dirty="0" err="1"/>
              <a:t>TastyDay</a:t>
            </a:r>
            <a:r>
              <a:rPr lang="ru-RU" dirty="0"/>
              <a:t> представляет собой завершённый, визуально выверенный и технически грамотный продукт, способный эффективно выполнять задачи просвещения, обучения и вовлечения аудитории в культуру домашнего питания.</a:t>
            </a:r>
            <a:br>
              <a:rPr lang="ru-RU" dirty="0"/>
            </a:br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948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5FC743-4B9A-496E-B097-1EFF25FD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5715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229600" cy="508678"/>
          </a:xfrm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Актуальность</a:t>
            </a:r>
            <a:r>
              <a:rPr sz="2800" b="1" spc="-75" dirty="0"/>
              <a:t> </a:t>
            </a:r>
            <a:r>
              <a:rPr sz="2800" b="1"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 rot="10800000" flipV="1">
            <a:off x="914400" y="1352691"/>
            <a:ext cx="9677400" cy="31961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кулинарного мультимедийного блога с видеоуроками, рецептами и возможностью обратной связи продиктовано реальным пользовательским спросом. В условиях большого количества разрозненных источников рецептов, многие из которых не сопровождаются качественной визуализацией и проверенной технологией приготовления, пользователи испытывают трудности в поиске надежной и удобной платформы.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 актуально это для новичков, стремящихся к простым и понятным рецептам, а также для опытных кулинаров, ищущих вдохновение и новые гастрономические идеи. Блог, ориентированный на качественный пошаговый контент, видеоинструкции и аутентичные рецепты, не только упростит процесс готовки, но и создаст сообщество, где каждый может делиться своим опытом, оценками и вопросами.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проект отвечает современным запросам как со стороны широкой аудитории, желающей готовить дома вкусно и разнообразно, так и со стороны контент-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мейкеров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получают площадку для публикации и взаимодействия с подписчиками. Это способствует развитию кулинарной культуры, цифровому обучению и популяризации здорового питания.</a:t>
            </a:r>
          </a:p>
          <a:p>
            <a:pPr marL="12700" marR="5080" indent="450000" algn="just">
              <a:lnSpc>
                <a:spcPct val="98900"/>
              </a:lnSpc>
              <a:spcBef>
                <a:spcPts val="12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5A335-E92D-4B1D-BE31-C8043165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646331"/>
          </a:xfrm>
        </p:spPr>
        <p:txBody>
          <a:bodyPr/>
          <a:lstStyle/>
          <a:p>
            <a:r>
              <a:rPr lang="ru-RU" sz="2400" b="1" dirty="0"/>
              <a:t>Цели и задачи</a:t>
            </a:r>
            <a:br>
              <a:rPr lang="ru-RU" dirty="0"/>
            </a:b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23970-D28E-4EE9-98A0-CF3B58FF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508" y="1066800"/>
            <a:ext cx="6464934" cy="5722604"/>
          </a:xfrm>
        </p:spPr>
        <p:txBody>
          <a:bodyPr/>
          <a:lstStyle/>
          <a:p>
            <a:r>
              <a:rPr lang="ru-RU" b="1" dirty="0"/>
              <a:t>Цель проекта</a:t>
            </a:r>
            <a:r>
              <a:rPr lang="ru-RU" dirty="0"/>
              <a:t> — создание удобной, визуально понятной и функциональной онлайн-платформы, где пользователи смогут находить проверенные кулинарные рецепты, просматривать пошаговые видеоуроки и взаимодействовать с сообществом.</a:t>
            </a:r>
          </a:p>
          <a:p>
            <a:r>
              <a:rPr lang="ru-RU" b="1" dirty="0"/>
              <a:t>Для чего проект:</a:t>
            </a:r>
            <a:r>
              <a:rPr lang="ru-RU" dirty="0"/>
              <a:t> он создаётся для упрощения процесса домашней готовки как для новичков, так и для опытных пользователей. Платформа объединяет рецепты, видео, советы и обратную связь в одном ресурсе. Также проект направлен на популяризацию культуры домашнего питания и здорового образа жизни.</a:t>
            </a:r>
          </a:p>
          <a:p>
            <a:r>
              <a:rPr lang="ru-RU" b="1" dirty="0"/>
              <a:t>Задачи проекта:</a:t>
            </a:r>
            <a:r>
              <a:rPr lang="ru-RU" dirty="0"/>
              <a:t> разработать адаптивный веб-интерфейс с разделами «рецепты», «галерея», «о нас», «обратная связь»; интегрировать мультимедийный контент (</a:t>
            </a:r>
            <a:r>
              <a:rPr lang="ru-RU" dirty="0" err="1"/>
              <a:t>видеорецепты</a:t>
            </a:r>
            <a:r>
              <a:rPr lang="ru-RU" dirty="0"/>
              <a:t>, изображения, анимации); реализовать обратную связь через форму и социальные сети; создать функциональную навигацию с бургер-меню и мобильной адаптацией; организовать структуру данных для хранения рецептов, описаний и медиафайлов; обеспечить визуальное удобство с помощью карточек, сетки и фильтрации.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389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457200"/>
            <a:ext cx="8077200" cy="42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 заключается в создании доступного и структурированного онлайн-ресурса, который позволяет пользователям быстро находить проверенные рецепты и обучаться кулинарии в удобном формате. В отличие от разрозненных сайтов и блогов, платформа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TastyDay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объединяет текстовые инструкции, видеоматериалы и визуальные подсказки, что значительно упрощает процесс приготовления блюд.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особенно полезен для начинающих пользователей, которым важно видеть пошаговые действия, и для занятых людей, которым нужны быстрые и понятные решения. Возможность обратной связи, обсуждений и подписки на авторов способствует формированию активного сообщества, обмену опытом и развитию интереса к здоровому домашнему питанию. Таким образом, блог выполняет не только обучающую, но и социальную функцию, укрепляя культуру осознанного питания и совместного кулинарного творчества.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117A-2025-4A90-BCA3-00A86320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1107996"/>
          </a:xfrm>
        </p:spPr>
        <p:txBody>
          <a:bodyPr/>
          <a:lstStyle/>
          <a:p>
            <a:r>
              <a:rPr lang="ru-RU" sz="2400" b="1" dirty="0"/>
              <a:t>Структурная схема проекта</a:t>
            </a:r>
            <a:br>
              <a:rPr lang="ru-RU" sz="2400" b="1" dirty="0"/>
            </a:br>
            <a:br>
              <a:rPr lang="ru-RU" sz="2400" b="1" dirty="0"/>
            </a:b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5C1695-18DA-4777-A0EC-A1FF178B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219200"/>
            <a:ext cx="4734586" cy="37724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87ED3-25CF-4A2F-A426-D9394176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Сравнительный анализ</a:t>
            </a:r>
            <a:endParaRPr lang="ru-KZ" sz="2400" b="1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B574104E-F904-439A-9E64-1D67E809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74" y="1129355"/>
            <a:ext cx="5486400" cy="51951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6271-FEC9-45A7-88E6-234BC50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Главная страница</a:t>
            </a: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FF60DF-C8F2-4F35-B9FD-302B45E0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8" y="1147985"/>
            <a:ext cx="8763000" cy="45620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98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0C14A-3B67-4B3E-8ECD-03969AC8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Страница рецепты</a:t>
            </a:r>
            <a:endParaRPr lang="ru-KZ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F6501-0317-4F78-AA6F-F2CE5AAA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7996030" cy="54572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2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7952-DF9E-4D5B-AE49-53C8E95A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5908040" cy="738664"/>
          </a:xfrm>
        </p:spPr>
        <p:txBody>
          <a:bodyPr/>
          <a:lstStyle/>
          <a:p>
            <a:r>
              <a:rPr lang="ru-RU" sz="2400" b="1" dirty="0"/>
              <a:t>Страница галерея</a:t>
            </a:r>
            <a:br>
              <a:rPr lang="ru-RU" sz="2400" dirty="0"/>
            </a:br>
            <a:endParaRPr lang="ru-KZ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6C897-4757-4BC3-8C24-A76FD03F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8017979" cy="56180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13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684</Words>
  <Application>Microsoft Office PowerPoint</Application>
  <PresentationFormat>Широкоэкранный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Презентация PowerPoint</vt:lpstr>
      <vt:lpstr>Актуальность проекта</vt:lpstr>
      <vt:lpstr>Цели и задачи </vt:lpstr>
      <vt:lpstr>Презентация PowerPoint</vt:lpstr>
      <vt:lpstr>Структурная схема проекта  </vt:lpstr>
      <vt:lpstr>Сравнительный анализ</vt:lpstr>
      <vt:lpstr>Главная страница</vt:lpstr>
      <vt:lpstr>Страница рецепты</vt:lpstr>
      <vt:lpstr>Страница галерея </vt:lpstr>
      <vt:lpstr>Страница о нас</vt:lpstr>
      <vt:lpstr>Страница ошибки 404</vt:lpstr>
      <vt:lpstr>Адаптивность сайта и скорость загрузки</vt:lpstr>
      <vt:lpstr>Содержание проекта</vt:lpstr>
      <vt:lpstr>Вывод  Разработанный кулинарный блог TastyDay полностью соответствует заявленным требованиям и критериям оценки. Он обладает логичной и удобной структурой, включающей ключевые разделы: рецепты, галерею, информацию о проекте и обратную связь. Платформа предоставляет доступ к основным функциям — просмотру пошаговых рецептов, обучающих видеороликов, а также отправке сообщений через контактную форму. Интерфейс блога адаптирован под различные устройства, включая смартфоны и планшеты, что обеспечивает комфортное взаимодействие с сайтом независимо от экрана пользователя. Для оптимизации производительности были сжаты основные CSS- и JavaScript-файлы, что улучшило скорость загрузки страниц и снизило нагрузку на сервер. Также реализована кросс-браузерная совместимость — сайт корректно отображается во всех современных браузерах (Chrome, Firefox, Edge и др.). Таким образом, кулинарный блог TastyDay представляет собой завершённый, визуально выверенный и технически грамотный продукт, способный эффективно выполнять задачи просвещения, обучения и вовлечения аудитории в культуру домашнего питания.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Михайлов Арсен Александрович</cp:lastModifiedBy>
  <cp:revision>10</cp:revision>
  <dcterms:created xsi:type="dcterms:W3CDTF">2025-05-03T15:44:38Z</dcterms:created>
  <dcterms:modified xsi:type="dcterms:W3CDTF">2025-05-03T18:04:16Z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2025-05-03T00:00:00Z</vt:filetime>
  </property>
  <property fmtid="{D5CDD505-2E9C-101B-9397-08002B2CF9AE}" pid="5" name="Producer">
    <vt:lpwstr>Microsoft® PowerPoint® 2016</vt:lpwstr>
  </property>
</Properties>
</file>