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Corbel" panose="020B0503020204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in8EiPTBR5K7nLzBXyuAdKhCB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orbel"/>
              <a:buNone/>
              <a:defRPr sz="7200" b="1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6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6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2000"/>
            </a:lvl9pPr>
          </a:lstStyle>
          <a:p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  <p:cxnSp>
        <p:nvCxnSpPr>
          <p:cNvPr id="19" name="Google Shape;19;p26"/>
          <p:cNvCxnSpPr/>
          <p:nvPr/>
        </p:nvCxnSpPr>
        <p:spPr>
          <a:xfrm>
            <a:off x="1978660" y="3733800"/>
            <a:ext cx="8229601" cy="0"/>
          </a:xfrm>
          <a:prstGeom prst="straightConnector1">
            <a:avLst/>
          </a:prstGeom>
          <a:noFill/>
          <a:ln w="10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>
            <a:spLocks noGrp="1"/>
          </p:cNvSpPr>
          <p:nvPr>
            <p:ph type="title"/>
          </p:nvPr>
        </p:nvSpPr>
        <p:spPr>
          <a:xfrm rot="5400000">
            <a:off x="7181850" y="2305050"/>
            <a:ext cx="5410200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body" idx="1"/>
          </p:nvPr>
        </p:nvSpPr>
        <p:spPr>
          <a:xfrm rot="5400000">
            <a:off x="2152650" y="-247650"/>
            <a:ext cx="5410200" cy="74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marL="2743200" lvl="5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marL="3200400" lvl="6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marL="3657600" lvl="7" indent="-32004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marL="4114800" lvl="8" indent="-32004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Corbel"/>
              <a:buNone/>
              <a:defRPr sz="72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  <p:cxnSp>
        <p:nvCxnSpPr>
          <p:cNvPr id="32" name="Google Shape;32;p28"/>
          <p:cNvCxnSpPr/>
          <p:nvPr/>
        </p:nvCxnSpPr>
        <p:spPr>
          <a:xfrm>
            <a:off x="1981200" y="4020408"/>
            <a:ext cx="8229601" cy="0"/>
          </a:xfrm>
          <a:prstGeom prst="straightConnector1">
            <a:avLst/>
          </a:prstGeom>
          <a:noFill/>
          <a:ln w="100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body" idx="1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036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marL="914400" lvl="1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marL="3200400" lvl="6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marL="3657600" lvl="7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marL="4114800" lvl="8" indent="-309879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body" idx="2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036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marL="914400" lvl="1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marL="3200400" lvl="6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marL="3657600" lvl="7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marL="4114800" lvl="8" indent="-309879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body" idx="2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036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marL="914400" lvl="1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marL="3200400" lvl="6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marL="3657600" lvl="7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marL="4114800" lvl="8" indent="-309879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3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4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036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marL="914400" lvl="1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marL="3200400" lvl="6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marL="3657600" lvl="7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marL="4114800" lvl="8" indent="-309879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body" idx="1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60"/>
              <a:buChar char="•"/>
              <a:defRPr sz="3200"/>
            </a:lvl1pPr>
            <a:lvl2pPr marL="914400" lvl="1" indent="-37084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240"/>
              <a:buChar char="•"/>
              <a:defRPr sz="2800"/>
            </a:lvl2pPr>
            <a:lvl3pPr marL="1371600" lvl="2" indent="-35051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Char char="•"/>
              <a:defRPr sz="24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2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>
            <a:spLocks noGrp="1"/>
          </p:cNvSpPr>
          <p:nvPr>
            <p:ph type="pic" idx="2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>
            <a:spLocks noGrp="1"/>
          </p:cNvSpPr>
          <p:nvPr>
            <p:ph type="body" idx="1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body" idx="1"/>
          </p:nvPr>
        </p:nvSpPr>
        <p:spPr>
          <a:xfrm rot="5400000">
            <a:off x="4060136" y="-859736"/>
            <a:ext cx="4038600" cy="9872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marL="2743200" lvl="5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marL="3200400" lvl="6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marL="3657600" lvl="7" indent="-32004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marL="4114800" lvl="8" indent="-32004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  <a:defRPr sz="44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03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Char char="•"/>
              <a:defRPr sz="2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  <a:defRPr sz="18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09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09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09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" name="Google Shape;9;p25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" name="Google Shape;10;p25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con-icons.com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orbel"/>
              <a:buNone/>
            </a:pPr>
            <a:r>
              <a:rPr lang="en-US" dirty="0"/>
              <a:t>Py to EXE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F5F7981-5F8B-B823-790F-4D4E942D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599"/>
            <a:ext cx="4565342" cy="5755689"/>
          </a:xfrm>
        </p:spPr>
        <p:txBody>
          <a:bodyPr>
            <a:normAutofit/>
          </a:bodyPr>
          <a:lstStyle/>
          <a:p>
            <a:r>
              <a:rPr lang="el-GR" sz="2800" dirty="0"/>
              <a:t>6 - Από τα </a:t>
            </a:r>
            <a:r>
              <a:rPr lang="en-US" sz="2800" dirty="0"/>
              <a:t>settings </a:t>
            </a:r>
            <a:r>
              <a:rPr lang="el-GR" sz="2800" dirty="0"/>
              <a:t>αλλάζουμε αν θέλουμε τον φάκελο </a:t>
            </a:r>
            <a:r>
              <a:rPr lang="en-US" sz="2800" dirty="0"/>
              <a:t>output</a:t>
            </a:r>
            <a:endParaRPr lang="el-GR" sz="2800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A60382E3-2D74-F0FD-48B1-74AFEBA65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979" y="312885"/>
            <a:ext cx="5936200" cy="6232230"/>
          </a:xfrm>
          <a:prstGeom prst="rect">
            <a:avLst/>
          </a:prstGeom>
        </p:spPr>
      </p:pic>
      <p:sp>
        <p:nvSpPr>
          <p:cNvPr id="3" name="Βέλος: Επάνω 2">
            <a:extLst>
              <a:ext uri="{FF2B5EF4-FFF2-40B4-BE49-F238E27FC236}">
                <a16:creationId xmlns:a16="http://schemas.microsoft.com/office/drawing/2014/main" id="{B8EDBCD1-CB8E-3741-56E5-A925315242DD}"/>
              </a:ext>
            </a:extLst>
          </p:cNvPr>
          <p:cNvSpPr/>
          <p:nvPr/>
        </p:nvSpPr>
        <p:spPr>
          <a:xfrm rot="8487933">
            <a:off x="5275105" y="3867769"/>
            <a:ext cx="281944" cy="1442210"/>
          </a:xfrm>
          <a:prstGeom prst="upArrow">
            <a:avLst>
              <a:gd name="adj1" fmla="val 46902"/>
              <a:gd name="adj2" fmla="val 10952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12140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F5F7981-5F8B-B823-790F-4D4E942D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599"/>
            <a:ext cx="4565342" cy="5755689"/>
          </a:xfrm>
        </p:spPr>
        <p:txBody>
          <a:bodyPr>
            <a:normAutofit/>
          </a:bodyPr>
          <a:lstStyle/>
          <a:p>
            <a:r>
              <a:rPr lang="en-US" sz="2800" dirty="0"/>
              <a:t>7 - </a:t>
            </a:r>
            <a:r>
              <a:rPr lang="el-GR" sz="2800" dirty="0"/>
              <a:t>Πατάμε </a:t>
            </a:r>
            <a:r>
              <a:rPr lang="en-US" sz="2800" dirty="0"/>
              <a:t>Convert .PY to .EXE </a:t>
            </a:r>
            <a:r>
              <a:rPr lang="el-GR" sz="2800" dirty="0"/>
              <a:t>και περιμένουμε.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A60382E3-2D74-F0FD-48B1-74AFEBA65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979" y="312885"/>
            <a:ext cx="5936200" cy="6232230"/>
          </a:xfrm>
          <a:prstGeom prst="rect">
            <a:avLst/>
          </a:prstGeom>
        </p:spPr>
      </p:pic>
      <p:sp>
        <p:nvSpPr>
          <p:cNvPr id="3" name="Βέλος: Επάνω 2">
            <a:extLst>
              <a:ext uri="{FF2B5EF4-FFF2-40B4-BE49-F238E27FC236}">
                <a16:creationId xmlns:a16="http://schemas.microsoft.com/office/drawing/2014/main" id="{B8EDBCD1-CB8E-3741-56E5-A925315242DD}"/>
              </a:ext>
            </a:extLst>
          </p:cNvPr>
          <p:cNvSpPr/>
          <p:nvPr/>
        </p:nvSpPr>
        <p:spPr>
          <a:xfrm rot="9265209">
            <a:off x="5245289" y="3689674"/>
            <a:ext cx="281944" cy="2627339"/>
          </a:xfrm>
          <a:prstGeom prst="upArrow">
            <a:avLst>
              <a:gd name="adj1" fmla="val 46902"/>
              <a:gd name="adj2" fmla="val 10952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53163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Εικόνα 7">
            <a:extLst>
              <a:ext uri="{FF2B5EF4-FFF2-40B4-BE49-F238E27FC236}">
                <a16:creationId xmlns:a16="http://schemas.microsoft.com/office/drawing/2014/main" id="{AF22794F-5229-0515-58BB-3570019BA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576" y="399495"/>
            <a:ext cx="5770848" cy="605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F5F7981-5F8B-B823-790F-4D4E942D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599"/>
            <a:ext cx="4565342" cy="5755689"/>
          </a:xfrm>
        </p:spPr>
        <p:txBody>
          <a:bodyPr>
            <a:normAutofit/>
          </a:bodyPr>
          <a:lstStyle/>
          <a:p>
            <a:r>
              <a:rPr lang="el-GR" sz="2800" dirty="0"/>
              <a:t>Ψάχνουμε το </a:t>
            </a:r>
            <a:r>
              <a:rPr lang="en-US" sz="2800" dirty="0"/>
              <a:t>.exe </a:t>
            </a:r>
            <a:r>
              <a:rPr lang="el-GR" sz="2800" dirty="0"/>
              <a:t>αρχείο με το όνομα του προγράμματος και το ανοίγουμε.</a:t>
            </a: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910BBB03-315F-612D-530A-C4419D633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846" y="388936"/>
            <a:ext cx="4641046" cy="60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6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F5F7981-5F8B-B823-790F-4D4E942D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Ανοίγουμε </a:t>
            </a:r>
            <a:r>
              <a:rPr lang="en-US" dirty="0"/>
              <a:t>CMD </a:t>
            </a:r>
            <a:r>
              <a:rPr lang="el-GR" dirty="0"/>
              <a:t>και κάνουμε </a:t>
            </a:r>
            <a:r>
              <a:rPr lang="en-US" dirty="0"/>
              <a:t>install</a:t>
            </a:r>
            <a:endParaRPr lang="el-GR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66A04C52-21F5-AA15-7E0B-D740C5D19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912" y="2990850"/>
            <a:ext cx="36861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6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F5F7981-5F8B-B823-790F-4D4E942D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Αφού γίνει το </a:t>
            </a:r>
            <a:r>
              <a:rPr lang="en-US" dirty="0"/>
              <a:t>Install </a:t>
            </a:r>
            <a:r>
              <a:rPr lang="el-GR" dirty="0"/>
              <a:t>τρέχουμε το </a:t>
            </a:r>
            <a:r>
              <a:rPr lang="en-US" dirty="0"/>
              <a:t>auto-</a:t>
            </a:r>
            <a:r>
              <a:rPr lang="en-US" dirty="0" err="1"/>
              <a:t>py</a:t>
            </a:r>
            <a:r>
              <a:rPr lang="en-US" dirty="0"/>
              <a:t>-to-exe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302A3FF1-B0C3-D32E-CD27-BC8F5818C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012" y="3205162"/>
            <a:ext cx="28479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1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F5F7981-5F8B-B823-790F-4D4E942D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599"/>
            <a:ext cx="4565342" cy="5755689"/>
          </a:xfrm>
        </p:spPr>
        <p:txBody>
          <a:bodyPr>
            <a:normAutofit/>
          </a:bodyPr>
          <a:lstStyle/>
          <a:p>
            <a:r>
              <a:rPr lang="el-GR" sz="2800" dirty="0"/>
              <a:t>Το παράθυρο.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A60382E3-2D74-F0FD-48B1-74AFEBA65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979" y="312885"/>
            <a:ext cx="5936200" cy="623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5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F5F7981-5F8B-B823-790F-4D4E942D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599"/>
            <a:ext cx="4565342" cy="5755689"/>
          </a:xfrm>
        </p:spPr>
        <p:txBody>
          <a:bodyPr>
            <a:normAutofit/>
          </a:bodyPr>
          <a:lstStyle/>
          <a:p>
            <a:r>
              <a:rPr lang="el-GR" sz="2800" dirty="0"/>
              <a:t>1 - Επιλέγουμε το αρχείο </a:t>
            </a:r>
            <a:r>
              <a:rPr lang="en-US" sz="2800" dirty="0"/>
              <a:t>.</a:t>
            </a:r>
            <a:r>
              <a:rPr lang="en-US" sz="2800" dirty="0" err="1"/>
              <a:t>py</a:t>
            </a:r>
            <a:endParaRPr lang="el-GR" sz="2800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A60382E3-2D74-F0FD-48B1-74AFEBA65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979" y="312885"/>
            <a:ext cx="5936200" cy="6232230"/>
          </a:xfrm>
          <a:prstGeom prst="rect">
            <a:avLst/>
          </a:prstGeom>
        </p:spPr>
      </p:pic>
      <p:sp>
        <p:nvSpPr>
          <p:cNvPr id="3" name="Βέλος: Επάνω 2">
            <a:extLst>
              <a:ext uri="{FF2B5EF4-FFF2-40B4-BE49-F238E27FC236}">
                <a16:creationId xmlns:a16="http://schemas.microsoft.com/office/drawing/2014/main" id="{B8EDBCD1-CB8E-3741-56E5-A925315242DD}"/>
              </a:ext>
            </a:extLst>
          </p:cNvPr>
          <p:cNvSpPr/>
          <p:nvPr/>
        </p:nvSpPr>
        <p:spPr>
          <a:xfrm rot="1901243">
            <a:off x="5332162" y="1595617"/>
            <a:ext cx="286197" cy="1899822"/>
          </a:xfrm>
          <a:prstGeom prst="upArrow">
            <a:avLst>
              <a:gd name="adj1" fmla="val 46902"/>
              <a:gd name="adj2" fmla="val 10952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9529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F5F7981-5F8B-B823-790F-4D4E942D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599"/>
            <a:ext cx="4565342" cy="5755689"/>
          </a:xfrm>
        </p:spPr>
        <p:txBody>
          <a:bodyPr>
            <a:normAutofit/>
          </a:bodyPr>
          <a:lstStyle/>
          <a:p>
            <a:r>
              <a:rPr lang="en-US" sz="2800" dirty="0"/>
              <a:t>2</a:t>
            </a:r>
            <a:r>
              <a:rPr lang="el-GR" sz="2800" dirty="0"/>
              <a:t> - Αν είναι μόνο ένα αρχείο χωρίς εικόνες ή κάτι άλλο πατάμε </a:t>
            </a:r>
            <a:r>
              <a:rPr lang="en-US" sz="2800" dirty="0"/>
              <a:t>one file </a:t>
            </a:r>
            <a:r>
              <a:rPr lang="el-GR" sz="2800" dirty="0"/>
              <a:t>αλλιώς πατάμε </a:t>
            </a:r>
            <a:r>
              <a:rPr lang="en-US" sz="2800" dirty="0"/>
              <a:t>One Directory.</a:t>
            </a:r>
            <a:endParaRPr lang="el-GR" sz="2800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A60382E3-2D74-F0FD-48B1-74AFEBA65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979" y="312885"/>
            <a:ext cx="5936200" cy="6232230"/>
          </a:xfrm>
          <a:prstGeom prst="rect">
            <a:avLst/>
          </a:prstGeom>
        </p:spPr>
      </p:pic>
      <p:sp>
        <p:nvSpPr>
          <p:cNvPr id="3" name="Βέλος: Επάνω 2">
            <a:extLst>
              <a:ext uri="{FF2B5EF4-FFF2-40B4-BE49-F238E27FC236}">
                <a16:creationId xmlns:a16="http://schemas.microsoft.com/office/drawing/2014/main" id="{B8EDBCD1-CB8E-3741-56E5-A925315242DD}"/>
              </a:ext>
            </a:extLst>
          </p:cNvPr>
          <p:cNvSpPr/>
          <p:nvPr/>
        </p:nvSpPr>
        <p:spPr>
          <a:xfrm rot="4200696">
            <a:off x="5484460" y="2011693"/>
            <a:ext cx="281944" cy="898907"/>
          </a:xfrm>
          <a:prstGeom prst="upArrow">
            <a:avLst>
              <a:gd name="adj1" fmla="val 46902"/>
              <a:gd name="adj2" fmla="val 10952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67958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F5F7981-5F8B-B823-790F-4D4E942D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599"/>
            <a:ext cx="4565342" cy="5755689"/>
          </a:xfrm>
        </p:spPr>
        <p:txBody>
          <a:bodyPr>
            <a:normAutofit/>
          </a:bodyPr>
          <a:lstStyle/>
          <a:p>
            <a:r>
              <a:rPr lang="en-US" sz="2800" dirty="0"/>
              <a:t>3 - </a:t>
            </a:r>
            <a:r>
              <a:rPr lang="el-GR" sz="2800" dirty="0"/>
              <a:t>Αν είναι πρόγραμμα που δουλεύει στην κονσόλα πατάμε </a:t>
            </a:r>
            <a:r>
              <a:rPr lang="en-US" sz="2800" dirty="0"/>
              <a:t>Console </a:t>
            </a:r>
            <a:r>
              <a:rPr lang="el-GR" sz="2800" dirty="0"/>
              <a:t>αλλιώς αν ανοίγει δικό του παράθυρο πατάμε </a:t>
            </a:r>
            <a:r>
              <a:rPr lang="en-US" sz="2800" dirty="0"/>
              <a:t>Window Based.</a:t>
            </a:r>
            <a:endParaRPr lang="el-GR" sz="2800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A60382E3-2D74-F0FD-48B1-74AFEBA65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979" y="312885"/>
            <a:ext cx="5936200" cy="6232230"/>
          </a:xfrm>
          <a:prstGeom prst="rect">
            <a:avLst/>
          </a:prstGeom>
        </p:spPr>
      </p:pic>
      <p:sp>
        <p:nvSpPr>
          <p:cNvPr id="3" name="Βέλος: Επάνω 2">
            <a:extLst>
              <a:ext uri="{FF2B5EF4-FFF2-40B4-BE49-F238E27FC236}">
                <a16:creationId xmlns:a16="http://schemas.microsoft.com/office/drawing/2014/main" id="{B8EDBCD1-CB8E-3741-56E5-A925315242DD}"/>
              </a:ext>
            </a:extLst>
          </p:cNvPr>
          <p:cNvSpPr/>
          <p:nvPr/>
        </p:nvSpPr>
        <p:spPr>
          <a:xfrm rot="5213588">
            <a:off x="5484460" y="2508843"/>
            <a:ext cx="281944" cy="898907"/>
          </a:xfrm>
          <a:prstGeom prst="upArrow">
            <a:avLst>
              <a:gd name="adj1" fmla="val 46902"/>
              <a:gd name="adj2" fmla="val 10952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705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F5F7981-5F8B-B823-790F-4D4E942D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599"/>
            <a:ext cx="4565342" cy="5755689"/>
          </a:xfrm>
        </p:spPr>
        <p:txBody>
          <a:bodyPr>
            <a:normAutofit/>
          </a:bodyPr>
          <a:lstStyle/>
          <a:p>
            <a:r>
              <a:rPr lang="en-US" sz="2800" dirty="0"/>
              <a:t>4 - </a:t>
            </a:r>
            <a:r>
              <a:rPr lang="el-GR" sz="2800" dirty="0"/>
              <a:t>Αν θέλουμε βάζουμε ένα </a:t>
            </a:r>
            <a:r>
              <a:rPr lang="el-GR" sz="2800" dirty="0">
                <a:hlinkClick r:id="rId2"/>
              </a:rPr>
              <a:t>εικονίδιο</a:t>
            </a:r>
            <a:r>
              <a:rPr lang="el-GR" sz="2800" dirty="0"/>
              <a:t> για το </a:t>
            </a:r>
            <a:r>
              <a:rPr lang="en-US" sz="2800" dirty="0"/>
              <a:t>exe </a:t>
            </a:r>
            <a:r>
              <a:rPr lang="el-GR" sz="2800" dirty="0"/>
              <a:t>σε μορφή </a:t>
            </a:r>
            <a:r>
              <a:rPr lang="en-US" sz="2800" dirty="0"/>
              <a:t>.</a:t>
            </a:r>
            <a:r>
              <a:rPr lang="en-US" sz="2800" dirty="0" err="1"/>
              <a:t>ico</a:t>
            </a:r>
            <a:endParaRPr lang="el-GR" sz="2800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A60382E3-2D74-F0FD-48B1-74AFEBA65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79" y="312885"/>
            <a:ext cx="5936200" cy="6232230"/>
          </a:xfrm>
          <a:prstGeom prst="rect">
            <a:avLst/>
          </a:prstGeom>
        </p:spPr>
      </p:pic>
      <p:sp>
        <p:nvSpPr>
          <p:cNvPr id="3" name="Βέλος: Επάνω 2">
            <a:extLst>
              <a:ext uri="{FF2B5EF4-FFF2-40B4-BE49-F238E27FC236}">
                <a16:creationId xmlns:a16="http://schemas.microsoft.com/office/drawing/2014/main" id="{B8EDBCD1-CB8E-3741-56E5-A925315242DD}"/>
              </a:ext>
            </a:extLst>
          </p:cNvPr>
          <p:cNvSpPr/>
          <p:nvPr/>
        </p:nvSpPr>
        <p:spPr>
          <a:xfrm rot="5943036">
            <a:off x="5360174" y="2979546"/>
            <a:ext cx="281944" cy="898907"/>
          </a:xfrm>
          <a:prstGeom prst="upArrow">
            <a:avLst>
              <a:gd name="adj1" fmla="val 46902"/>
              <a:gd name="adj2" fmla="val 10952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82248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F5F7981-5F8B-B823-790F-4D4E942D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599"/>
            <a:ext cx="4565342" cy="5755689"/>
          </a:xfrm>
        </p:spPr>
        <p:txBody>
          <a:bodyPr>
            <a:normAutofit/>
          </a:bodyPr>
          <a:lstStyle/>
          <a:p>
            <a:r>
              <a:rPr lang="en-US" sz="2800" dirty="0"/>
              <a:t>5 - </a:t>
            </a:r>
            <a:r>
              <a:rPr lang="el-GR" sz="2800" dirty="0"/>
              <a:t>Στο </a:t>
            </a:r>
            <a:r>
              <a:rPr lang="en-US" sz="2800" dirty="0"/>
              <a:t>Additional Files </a:t>
            </a:r>
            <a:r>
              <a:rPr lang="el-GR" sz="2800" dirty="0"/>
              <a:t>επιλέγουμε ότι παραπάνω αρχεία ή ολόκληρους φακέλους χρειάζεται για να τρέξει το πρόγραμμά μας. </a:t>
            </a:r>
            <a:br>
              <a:rPr lang="el-GR" sz="2800" dirty="0"/>
            </a:br>
            <a:r>
              <a:rPr lang="el-GR" sz="2800" dirty="0"/>
              <a:t>(Πρέπει </a:t>
            </a:r>
            <a:r>
              <a:rPr lang="el-GR" sz="2800" dirty="0" err="1"/>
              <a:t>γιαυτά</a:t>
            </a:r>
            <a:r>
              <a:rPr lang="el-GR" sz="2800" dirty="0"/>
              <a:t> τα αρχεία να τα έχουμε γράψει στον κώδικα το που βρίσκονται.)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A60382E3-2D74-F0FD-48B1-74AFEBA65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979" y="312885"/>
            <a:ext cx="5936200" cy="6232230"/>
          </a:xfrm>
          <a:prstGeom prst="rect">
            <a:avLst/>
          </a:prstGeom>
        </p:spPr>
      </p:pic>
      <p:sp>
        <p:nvSpPr>
          <p:cNvPr id="3" name="Βέλος: Επάνω 2">
            <a:extLst>
              <a:ext uri="{FF2B5EF4-FFF2-40B4-BE49-F238E27FC236}">
                <a16:creationId xmlns:a16="http://schemas.microsoft.com/office/drawing/2014/main" id="{B8EDBCD1-CB8E-3741-56E5-A925315242DD}"/>
              </a:ext>
            </a:extLst>
          </p:cNvPr>
          <p:cNvSpPr/>
          <p:nvPr/>
        </p:nvSpPr>
        <p:spPr>
          <a:xfrm rot="7683686">
            <a:off x="5499446" y="3367632"/>
            <a:ext cx="281944" cy="898907"/>
          </a:xfrm>
          <a:prstGeom prst="upArrow">
            <a:avLst>
              <a:gd name="adj1" fmla="val 46902"/>
              <a:gd name="adj2" fmla="val 10952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392009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153</Words>
  <Application>Microsoft Office PowerPoint</Application>
  <PresentationFormat>Ευρεία οθόνη</PresentationFormat>
  <Paragraphs>12</Paragraphs>
  <Slides>13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13</vt:i4>
      </vt:variant>
    </vt:vector>
  </HeadingPairs>
  <TitlesOfParts>
    <vt:vector size="16" baseType="lpstr">
      <vt:lpstr>Arial</vt:lpstr>
      <vt:lpstr>Corbel</vt:lpstr>
      <vt:lpstr>Basis</vt:lpstr>
      <vt:lpstr>Py to EXE</vt:lpstr>
      <vt:lpstr>Ανοίγουμε CMD και κάνουμε install</vt:lpstr>
      <vt:lpstr>Αφού γίνει το Install τρέχουμε το auto-py-to-exe</vt:lpstr>
      <vt:lpstr>Το παράθυρο.</vt:lpstr>
      <vt:lpstr>1 - Επιλέγουμε το αρχείο .py</vt:lpstr>
      <vt:lpstr>2 - Αν είναι μόνο ένα αρχείο χωρίς εικόνες ή κάτι άλλο πατάμε one file αλλιώς πατάμε One Directory.</vt:lpstr>
      <vt:lpstr>3 - Αν είναι πρόγραμμα που δουλεύει στην κονσόλα πατάμε Console αλλιώς αν ανοίγει δικό του παράθυρο πατάμε Window Based.</vt:lpstr>
      <vt:lpstr>4 - Αν θέλουμε βάζουμε ένα εικονίδιο για το exe σε μορφή .ico</vt:lpstr>
      <vt:lpstr>5 - Στο Additional Files επιλέγουμε ότι παραπάνω αρχεία ή ολόκληρους φακέλους χρειάζεται για να τρέξει το πρόγραμμά μας.  (Πρέπει γιαυτά τα αρχεία να τα έχουμε γράψει στον κώδικα το που βρίσκονται.)</vt:lpstr>
      <vt:lpstr>6 - Από τα settings αλλάζουμε αν θέλουμε τον φάκελο output</vt:lpstr>
      <vt:lpstr>7 - Πατάμε Convert .PY to .EXE και περιμένουμε.</vt:lpstr>
      <vt:lpstr>Παρουσίαση του PowerPoint</vt:lpstr>
      <vt:lpstr>Ψάχνουμε το .exe αρχείο με το όνομα του προγράμματος και το ανοίγουμε.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 to EXE</dc:title>
  <dc:creator>Αριστοτέλης Σαχίνης</dc:creator>
  <cp:lastModifiedBy>Αριστοτέλης Σαχίνης</cp:lastModifiedBy>
  <cp:revision>3</cp:revision>
  <dcterms:created xsi:type="dcterms:W3CDTF">2021-09-07T10:58:36Z</dcterms:created>
  <dcterms:modified xsi:type="dcterms:W3CDTF">2023-06-23T15:05:37Z</dcterms:modified>
</cp:coreProperties>
</file>