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325F-9683-4E81-A6A1-0BCEC731B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F1D73-3682-4E4C-8643-84058649F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05B84-116D-4B70-9BFE-656CCF3C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29FC3-B28A-4219-9D7A-8E59C2D6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69CE3-77BB-4BE6-993F-282C7141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0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C15E6-C8D7-4AB3-8751-23D337A7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C3255-AFBD-4463-9D5C-C80F98D9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15051-A230-4C8F-8E19-F0215A5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E81A7-DE6C-42FD-A820-7E6F2A14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E81FE-772F-4098-BF5E-929AA594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4BB5D-8F2C-47EE-8734-1A4CBDE5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51F25-63F3-4C91-8DA0-95CE682E3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5D882-F8A9-4FA1-8198-23F4B7DA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B576D-9B40-4311-AD0E-EB714175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103A7-9718-438D-AA75-6080EF2D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2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CD6C3-4615-4B5F-9D52-189A4E2F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432D7-4299-4564-89F3-9B5BDC62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BC0D1-669F-485A-9BB7-482F7FF5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76410-3B59-4F29-B050-E4D4CD2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23408-3675-4B8C-948E-D1F74CB7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CE0A-0CF6-44D2-A966-BFE8F190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CCAE1-54BF-4EDE-A909-98FDFE5A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60F34-188A-4EB9-90CF-65ADB78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A6D82-F230-4BCC-ADF6-B6680C21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9991A-A8D3-4E9A-AFF6-EBF9A358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5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78540-E104-4E38-A6A4-2DB73E84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2B5BB-D531-4A5E-A6CD-19B6BA017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EA4AB-BF68-4155-A58D-5E83083CE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242D3-C73D-482A-A5DF-FA99F6E9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AAC7B-E053-4F2A-BC15-2235CCB2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27D83-FE40-433D-B3F5-16000E99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B42F-F51B-45D6-80EA-B8D9D22C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D7848-0D9D-482D-B2EB-9B0C7175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8130-F744-42AF-A493-403ACBA63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DE796B-5255-4009-BF4F-FB00C4FE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0B5B33-2195-4E58-9B7C-C2EAC6852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3B3256-D5F0-453A-B352-B38FA7ED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6C8A3-7D5A-4F01-A410-90352AE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03709E-66C4-4AE7-B775-90090C18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029A8-A23D-4951-A907-8AFA9C38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A0B6E-0A0F-4586-BEB9-86853A19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CF3223-6378-4662-BE36-1982E8BC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C148C-2A09-4CC3-9D0C-441D7C83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CCEBA6-320E-4F92-9911-EB4C1A4E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4AF78E-9C29-4E69-B268-2EEB7906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8F5B6-B822-475A-85C4-25A8D86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A8221-CC38-46FC-B68B-97CB508F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6A45C-49A1-45DA-94EF-88F95E79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79F74-FC00-4F85-8E0D-282B4B69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8FB0B-021C-45ED-93C4-2B90683C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96952-6D18-4752-A03F-DB04F853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79D1F-2ABF-435B-BF5D-10D1EA1A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00E3-C731-448D-8F7F-9559617F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F7C8AA-FE10-4FFE-98B8-142230C37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F4B9C-BCED-4A78-A4F7-11E9B1FE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29B20-8CFD-4AA8-BEB6-C2B2F18E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63CE1-EEE8-487E-B940-53AFA1D2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E88DB-4A1B-4A8E-B3E4-B77F62F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7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A2605-2B4F-4F37-8B4A-36622045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57633-99B0-4844-A11C-8AB23281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76755-D28A-4C77-A91E-C49918BF6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E694-8BC4-4DAD-869B-D49C89CAAE6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1156-599F-473D-A97D-9D4126E5D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6BCAE-30F2-4232-A9A6-646CF5792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1AD4-2F4A-41A0-800B-C2C2DC6D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F741CE-31A4-4669-BEDC-DD22D0CC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438275"/>
            <a:ext cx="10144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4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1EC323-9911-4D8B-9B24-D6DA0A37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9" y="1055213"/>
            <a:ext cx="10890268" cy="47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570E7-7FF8-441F-99C7-F1BC08DDF444}"/>
              </a:ext>
            </a:extLst>
          </p:cNvPr>
          <p:cNvSpPr txBox="1"/>
          <p:nvPr/>
        </p:nvSpPr>
        <p:spPr>
          <a:xfrm>
            <a:off x="772998" y="810705"/>
            <a:ext cx="10394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Large performance improvements have come from increasing the model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prediction results of model are uninterpretable.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Inspired by the reliance of human brain on specialized memory mechanisms during learning, we suggest retrieval from a large text database as a complementary path to scaling language models.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36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CBFB86-9828-472B-BEA2-A80F5461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02" y="867266"/>
            <a:ext cx="8290996" cy="52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3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228513-F937-41A7-8D60-896A0DA0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54" y="877277"/>
            <a:ext cx="9496492" cy="51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DFD8F2-B9E8-49E2-B348-1085223C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57400"/>
            <a:ext cx="9829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F9873C-16A7-4B5F-A24A-15372929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51" y="1066648"/>
            <a:ext cx="10438298" cy="47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6D77FB-2CA7-4B4A-92F6-9832D13C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547812"/>
            <a:ext cx="9934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0D3CA9-7B51-4EAC-85FB-94CB2439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104900"/>
            <a:ext cx="98393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1292AA-BA08-4105-B44C-FF4FC2A9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842962"/>
            <a:ext cx="99250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52</Words>
  <Application>Microsoft Office PowerPoint</Application>
  <PresentationFormat>宽屏</PresentationFormat>
  <Paragraphs>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Bolin Ni (FA Talent)</dc:creator>
  <cp:lastModifiedBy>Bolin Ni (FA Talent)</cp:lastModifiedBy>
  <cp:revision>5</cp:revision>
  <dcterms:created xsi:type="dcterms:W3CDTF">2021-12-15T09:15:21Z</dcterms:created>
  <dcterms:modified xsi:type="dcterms:W3CDTF">2021-12-15T17:10:00Z</dcterms:modified>
</cp:coreProperties>
</file>